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1" r:id="rId2"/>
    <p:sldMasterId id="2147483683" r:id="rId3"/>
    <p:sldMasterId id="2147483695" r:id="rId4"/>
    <p:sldMasterId id="2147483707" r:id="rId5"/>
    <p:sldMasterId id="2147483719" r:id="rId6"/>
    <p:sldMasterId id="2147483767" r:id="rId7"/>
    <p:sldMasterId id="2147483791" r:id="rId8"/>
    <p:sldMasterId id="2147483803" r:id="rId9"/>
    <p:sldMasterId id="2147483815" r:id="rId10"/>
    <p:sldMasterId id="2147483827" r:id="rId11"/>
  </p:sldMasterIdLst>
  <p:notesMasterIdLst>
    <p:notesMasterId r:id="rId36"/>
  </p:notesMasterIdLst>
  <p:sldIdLst>
    <p:sldId id="256" r:id="rId12"/>
    <p:sldId id="260" r:id="rId13"/>
    <p:sldId id="263" r:id="rId14"/>
    <p:sldId id="266" r:id="rId15"/>
    <p:sldId id="269" r:id="rId16"/>
    <p:sldId id="272" r:id="rId17"/>
    <p:sldId id="301" r:id="rId18"/>
    <p:sldId id="302" r:id="rId19"/>
    <p:sldId id="300" r:id="rId20"/>
    <p:sldId id="284" r:id="rId21"/>
    <p:sldId id="290" r:id="rId22"/>
    <p:sldId id="303" r:id="rId23"/>
    <p:sldId id="304" r:id="rId24"/>
    <p:sldId id="305" r:id="rId25"/>
    <p:sldId id="306" r:id="rId26"/>
    <p:sldId id="307" r:id="rId27"/>
    <p:sldId id="308" r:id="rId28"/>
    <p:sldId id="311" r:id="rId29"/>
    <p:sldId id="309" r:id="rId30"/>
    <p:sldId id="310" r:id="rId31"/>
    <p:sldId id="313" r:id="rId32"/>
    <p:sldId id="293" r:id="rId33"/>
    <p:sldId id="296" r:id="rId34"/>
    <p:sldId id="299" r:id="rId35"/>
  </p:sldIdLst>
  <p:sldSz cx="18288000" cy="10287000"/>
  <p:notesSz cx="6858000" cy="9144000"/>
  <p:embeddedFontLst>
    <p:embeddedFont>
      <p:font typeface="Calibri" panose="020F0502020204030204" pitchFamily="34" charset="0"/>
      <p:regular r:id="rId37"/>
      <p:bold r:id="rId38"/>
      <p:italic r:id="rId39"/>
      <p:boldItalic r:id="rId40"/>
    </p:embeddedFont>
    <p:embeddedFont>
      <p:font typeface="Nourd" panose="020B0604020202020204"/>
      <p:regular r:id="rId41"/>
    </p:embeddedFont>
    <p:embeddedFont>
      <p:font typeface="Nourd 1"/>
      <p:regular r:id="rId42"/>
    </p:embeddedFont>
  </p:embeddedFontLst>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9" d="100"/>
          <a:sy n="49" d="100"/>
        </p:scale>
        <p:origin x="38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3.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tags" Target="tags/tag1.xml"/><Relationship Id="rId48" Type="http://schemas.microsoft.com/office/2016/11/relationships/changesInfo" Target="changesInfos/changesInfo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man Pasinrangi" userId="dd982d08df08ca9a" providerId="LiveId" clId="{CC1863D0-8E25-4B89-A86C-59EDEAB2E516}"/>
    <pc:docChg chg="undo redo custSel addSld delSld modSld delMainMaster">
      <pc:chgData name="Herman Pasinrangi" userId="dd982d08df08ca9a" providerId="LiveId" clId="{CC1863D0-8E25-4B89-A86C-59EDEAB2E516}" dt="2023-08-08T03:44:04.135" v="22672" actId="20577"/>
      <pc:docMkLst>
        <pc:docMk/>
      </pc:docMkLst>
      <pc:sldChg chg="addSp delSp modSp mod setBg">
        <pc:chgData name="Herman Pasinrangi" userId="dd982d08df08ca9a" providerId="LiveId" clId="{CC1863D0-8E25-4B89-A86C-59EDEAB2E516}" dt="2023-08-03T13:12:54.328" v="441" actId="790"/>
        <pc:sldMkLst>
          <pc:docMk/>
          <pc:sldMk cId="0" sldId="256"/>
        </pc:sldMkLst>
        <pc:spChg chg="mod">
          <ac:chgData name="Herman Pasinrangi" userId="dd982d08df08ca9a" providerId="LiveId" clId="{CC1863D0-8E25-4B89-A86C-59EDEAB2E516}" dt="2023-08-03T13:07:06.033" v="131" actId="1076"/>
          <ac:spMkLst>
            <pc:docMk/>
            <pc:sldMk cId="0" sldId="256"/>
            <ac:spMk id="5" creationId="{00000000-0000-0000-0000-000000000000}"/>
          </ac:spMkLst>
        </pc:spChg>
        <pc:spChg chg="del mod">
          <ac:chgData name="Herman Pasinrangi" userId="dd982d08df08ca9a" providerId="LiveId" clId="{CC1863D0-8E25-4B89-A86C-59EDEAB2E516}" dt="2023-08-03T12:58:29.515" v="49" actId="21"/>
          <ac:spMkLst>
            <pc:docMk/>
            <pc:sldMk cId="0" sldId="256"/>
            <ac:spMk id="9" creationId="{00000000-0000-0000-0000-000000000000}"/>
          </ac:spMkLst>
        </pc:spChg>
        <pc:spChg chg="del mod">
          <ac:chgData name="Herman Pasinrangi" userId="dd982d08df08ca9a" providerId="LiveId" clId="{CC1863D0-8E25-4B89-A86C-59EDEAB2E516}" dt="2023-08-03T13:08:46.427" v="233"/>
          <ac:spMkLst>
            <pc:docMk/>
            <pc:sldMk cId="0" sldId="256"/>
            <ac:spMk id="13" creationId="{00000000-0000-0000-0000-000000000000}"/>
          </ac:spMkLst>
        </pc:spChg>
        <pc:spChg chg="mod">
          <ac:chgData name="Herman Pasinrangi" userId="dd982d08df08ca9a" providerId="LiveId" clId="{CC1863D0-8E25-4B89-A86C-59EDEAB2E516}" dt="2023-08-03T13:08:21.057" v="230" actId="20577"/>
          <ac:spMkLst>
            <pc:docMk/>
            <pc:sldMk cId="0" sldId="256"/>
            <ac:spMk id="14" creationId="{00000000-0000-0000-0000-000000000000}"/>
          </ac:spMkLst>
        </pc:spChg>
        <pc:spChg chg="mod">
          <ac:chgData name="Herman Pasinrangi" userId="dd982d08df08ca9a" providerId="LiveId" clId="{CC1863D0-8E25-4B89-A86C-59EDEAB2E516}" dt="2023-08-03T13:08:55.939" v="237" actId="6549"/>
          <ac:spMkLst>
            <pc:docMk/>
            <pc:sldMk cId="0" sldId="256"/>
            <ac:spMk id="15" creationId="{00000000-0000-0000-0000-000000000000}"/>
          </ac:spMkLst>
        </pc:spChg>
        <pc:spChg chg="mod">
          <ac:chgData name="Herman Pasinrangi" userId="dd982d08df08ca9a" providerId="LiveId" clId="{CC1863D0-8E25-4B89-A86C-59EDEAB2E516}" dt="2023-08-03T13:07:58.884" v="192" actId="20577"/>
          <ac:spMkLst>
            <pc:docMk/>
            <pc:sldMk cId="0" sldId="256"/>
            <ac:spMk id="16" creationId="{00000000-0000-0000-0000-000000000000}"/>
          </ac:spMkLst>
        </pc:spChg>
        <pc:spChg chg="mod">
          <ac:chgData name="Herman Pasinrangi" userId="dd982d08df08ca9a" providerId="LiveId" clId="{CC1863D0-8E25-4B89-A86C-59EDEAB2E516}" dt="2023-08-03T12:59:13.500" v="54" actId="14100"/>
          <ac:spMkLst>
            <pc:docMk/>
            <pc:sldMk cId="0" sldId="256"/>
            <ac:spMk id="17" creationId="{00000000-0000-0000-0000-000000000000}"/>
          </ac:spMkLst>
        </pc:spChg>
        <pc:spChg chg="del mod">
          <ac:chgData name="Herman Pasinrangi" userId="dd982d08df08ca9a" providerId="LiveId" clId="{CC1863D0-8E25-4B89-A86C-59EDEAB2E516}" dt="2023-08-03T13:00:22.601" v="70"/>
          <ac:spMkLst>
            <pc:docMk/>
            <pc:sldMk cId="0" sldId="256"/>
            <ac:spMk id="18" creationId="{00000000-0000-0000-0000-000000000000}"/>
          </ac:spMkLst>
        </pc:spChg>
        <pc:spChg chg="add del mod">
          <ac:chgData name="Herman Pasinrangi" userId="dd982d08df08ca9a" providerId="LiveId" clId="{CC1863D0-8E25-4B89-A86C-59EDEAB2E516}" dt="2023-08-03T13:12:54.328" v="441" actId="790"/>
          <ac:spMkLst>
            <pc:docMk/>
            <pc:sldMk cId="0" sldId="256"/>
            <ac:spMk id="19" creationId="{00000000-0000-0000-0000-000000000000}"/>
          </ac:spMkLst>
        </pc:spChg>
        <pc:grpChg chg="add del">
          <ac:chgData name="Herman Pasinrangi" userId="dd982d08df08ca9a" providerId="LiveId" clId="{CC1863D0-8E25-4B89-A86C-59EDEAB2E516}" dt="2023-08-03T13:12:39.557" v="433" actId="21"/>
          <ac:grpSpMkLst>
            <pc:docMk/>
            <pc:sldMk cId="0" sldId="256"/>
            <ac:grpSpMk id="10" creationId="{00000000-0000-0000-0000-000000000000}"/>
          </ac:grpSpMkLst>
        </pc:grpChg>
        <pc:picChg chg="add mod">
          <ac:chgData name="Herman Pasinrangi" userId="dd982d08df08ca9a" providerId="LiveId" clId="{CC1863D0-8E25-4B89-A86C-59EDEAB2E516}" dt="2023-08-03T12:58:40.026" v="51" actId="1076"/>
          <ac:picMkLst>
            <pc:docMk/>
            <pc:sldMk cId="0" sldId="256"/>
            <ac:picMk id="23" creationId="{2B9E1C6C-348D-FF4E-E6AA-7A90F9BD0BBA}"/>
          </ac:picMkLst>
        </pc:picChg>
        <pc:picChg chg="add del mod">
          <ac:chgData name="Herman Pasinrangi" userId="dd982d08df08ca9a" providerId="LiveId" clId="{CC1863D0-8E25-4B89-A86C-59EDEAB2E516}" dt="2023-08-03T13:04:25.672" v="125" actId="21"/>
          <ac:picMkLst>
            <pc:docMk/>
            <pc:sldMk cId="0" sldId="256"/>
            <ac:picMk id="25" creationId="{4E631407-B944-6F91-B400-B3AB600EF040}"/>
          </ac:picMkLst>
        </pc:picChg>
        <pc:picChg chg="add del">
          <ac:chgData name="Herman Pasinrangi" userId="dd982d08df08ca9a" providerId="LiveId" clId="{CC1863D0-8E25-4B89-A86C-59EDEAB2E516}" dt="2023-08-03T13:05:07.273" v="127" actId="21"/>
          <ac:picMkLst>
            <pc:docMk/>
            <pc:sldMk cId="0" sldId="256"/>
            <ac:picMk id="27" creationId="{8A256E0B-4432-7BE5-5ADA-81315B511BC3}"/>
          </ac:picMkLst>
        </pc:picChg>
        <pc:picChg chg="add mod">
          <ac:chgData name="Herman Pasinrangi" userId="dd982d08df08ca9a" providerId="LiveId" clId="{CC1863D0-8E25-4B89-A86C-59EDEAB2E516}" dt="2023-08-03T13:06:48.827" v="130" actId="1076"/>
          <ac:picMkLst>
            <pc:docMk/>
            <pc:sldMk cId="0" sldId="256"/>
            <ac:picMk id="29" creationId="{465C93F3-7A76-24EB-B837-87CFC8D25721}"/>
          </ac:picMkLst>
        </pc:picChg>
      </pc:sldChg>
      <pc:sldChg chg="addSp delSp modSp mod">
        <pc:chgData name="Herman Pasinrangi" userId="dd982d08df08ca9a" providerId="LiveId" clId="{CC1863D0-8E25-4B89-A86C-59EDEAB2E516}" dt="2023-08-07T09:28:58.520" v="22365" actId="20577"/>
        <pc:sldMkLst>
          <pc:docMk/>
          <pc:sldMk cId="0" sldId="260"/>
        </pc:sldMkLst>
        <pc:spChg chg="mod">
          <ac:chgData name="Herman Pasinrangi" userId="dd982d08df08ca9a" providerId="LiveId" clId="{CC1863D0-8E25-4B89-A86C-59EDEAB2E516}" dt="2023-08-03T13:51:07.174" v="1213" actId="790"/>
          <ac:spMkLst>
            <pc:docMk/>
            <pc:sldMk cId="0" sldId="260"/>
            <ac:spMk id="4" creationId="{00000000-0000-0000-0000-000000000000}"/>
          </ac:spMkLst>
        </pc:spChg>
        <pc:spChg chg="del mod">
          <ac:chgData name="Herman Pasinrangi" userId="dd982d08df08ca9a" providerId="LiveId" clId="{CC1863D0-8E25-4B89-A86C-59EDEAB2E516}" dt="2023-08-03T13:30:58.528" v="800"/>
          <ac:spMkLst>
            <pc:docMk/>
            <pc:sldMk cId="0" sldId="260"/>
            <ac:spMk id="5" creationId="{00000000-0000-0000-0000-000000000000}"/>
          </ac:spMkLst>
        </pc:spChg>
        <pc:spChg chg="del mod">
          <ac:chgData name="Herman Pasinrangi" userId="dd982d08df08ca9a" providerId="LiveId" clId="{CC1863D0-8E25-4B89-A86C-59EDEAB2E516}" dt="2023-08-03T13:43:18.332" v="1203"/>
          <ac:spMkLst>
            <pc:docMk/>
            <pc:sldMk cId="0" sldId="260"/>
            <ac:spMk id="7" creationId="{00000000-0000-0000-0000-000000000000}"/>
          </ac:spMkLst>
        </pc:spChg>
        <pc:spChg chg="del mod">
          <ac:chgData name="Herman Pasinrangi" userId="dd982d08df08ca9a" providerId="LiveId" clId="{CC1863D0-8E25-4B89-A86C-59EDEAB2E516}" dt="2023-08-03T13:31:08.623" v="802" actId="21"/>
          <ac:spMkLst>
            <pc:docMk/>
            <pc:sldMk cId="0" sldId="260"/>
            <ac:spMk id="8" creationId="{00000000-0000-0000-0000-000000000000}"/>
          </ac:spMkLst>
        </pc:spChg>
        <pc:spChg chg="del mod">
          <ac:chgData name="Herman Pasinrangi" userId="dd982d08df08ca9a" providerId="LiveId" clId="{CC1863D0-8E25-4B89-A86C-59EDEAB2E516}" dt="2023-08-03T13:13:39.120" v="443" actId="21"/>
          <ac:spMkLst>
            <pc:docMk/>
            <pc:sldMk cId="0" sldId="260"/>
            <ac:spMk id="12" creationId="{00000000-0000-0000-0000-000000000000}"/>
          </ac:spMkLst>
        </pc:spChg>
        <pc:spChg chg="mod">
          <ac:chgData name="Herman Pasinrangi" userId="dd982d08df08ca9a" providerId="LiveId" clId="{CC1863D0-8E25-4B89-A86C-59EDEAB2E516}" dt="2023-08-03T13:15:04.237" v="473" actId="20577"/>
          <ac:spMkLst>
            <pc:docMk/>
            <pc:sldMk cId="0" sldId="260"/>
            <ac:spMk id="16" creationId="{00000000-0000-0000-0000-000000000000}"/>
          </ac:spMkLst>
        </pc:spChg>
        <pc:spChg chg="del mod">
          <ac:chgData name="Herman Pasinrangi" userId="dd982d08df08ca9a" providerId="LiveId" clId="{CC1863D0-8E25-4B89-A86C-59EDEAB2E516}" dt="2023-08-03T13:15:39.804" v="520" actId="478"/>
          <ac:spMkLst>
            <pc:docMk/>
            <pc:sldMk cId="0" sldId="260"/>
            <ac:spMk id="18" creationId="{00000000-0000-0000-0000-000000000000}"/>
          </ac:spMkLst>
        </pc:spChg>
        <pc:spChg chg="mod">
          <ac:chgData name="Herman Pasinrangi" userId="dd982d08df08ca9a" providerId="LiveId" clId="{CC1863D0-8E25-4B89-A86C-59EDEAB2E516}" dt="2023-08-07T09:28:58.520" v="22365" actId="20577"/>
          <ac:spMkLst>
            <pc:docMk/>
            <pc:sldMk cId="0" sldId="260"/>
            <ac:spMk id="19" creationId="{00000000-0000-0000-0000-000000000000}"/>
          </ac:spMkLst>
        </pc:spChg>
        <pc:spChg chg="add mod">
          <ac:chgData name="Herman Pasinrangi" userId="dd982d08df08ca9a" providerId="LiveId" clId="{CC1863D0-8E25-4B89-A86C-59EDEAB2E516}" dt="2023-08-03T13:51:28.420" v="1214" actId="790"/>
          <ac:spMkLst>
            <pc:docMk/>
            <pc:sldMk cId="0" sldId="260"/>
            <ac:spMk id="24" creationId="{E7B184DC-21E3-2503-607F-47D7DC6B61FE}"/>
          </ac:spMkLst>
        </pc:spChg>
        <pc:grpChg chg="del">
          <ac:chgData name="Herman Pasinrangi" userId="dd982d08df08ca9a" providerId="LiveId" clId="{CC1863D0-8E25-4B89-A86C-59EDEAB2E516}" dt="2023-08-03T13:45:56.855" v="1205" actId="21"/>
          <ac:grpSpMkLst>
            <pc:docMk/>
            <pc:sldMk cId="0" sldId="260"/>
            <ac:grpSpMk id="2" creationId="{00000000-0000-0000-0000-000000000000}"/>
          </ac:grpSpMkLst>
        </pc:grpChg>
        <pc:picChg chg="add del mod">
          <ac:chgData name="Herman Pasinrangi" userId="dd982d08df08ca9a" providerId="LiveId" clId="{CC1863D0-8E25-4B89-A86C-59EDEAB2E516}" dt="2023-08-05T07:26:42.552" v="4729" actId="21"/>
          <ac:picMkLst>
            <pc:docMk/>
            <pc:sldMk cId="0" sldId="260"/>
            <ac:picMk id="3" creationId="{F9DBF379-6F4E-7B71-F262-C4897DF24D31}"/>
          </ac:picMkLst>
        </pc:picChg>
        <pc:picChg chg="add del mod">
          <ac:chgData name="Herman Pasinrangi" userId="dd982d08df08ca9a" providerId="LiveId" clId="{CC1863D0-8E25-4B89-A86C-59EDEAB2E516}" dt="2023-08-05T07:27:53.731" v="4734" actId="21"/>
          <ac:picMkLst>
            <pc:docMk/>
            <pc:sldMk cId="0" sldId="260"/>
            <ac:picMk id="5" creationId="{5523B594-2616-1071-98E6-4B5C02105C6A}"/>
          </ac:picMkLst>
        </pc:picChg>
        <pc:picChg chg="add mod">
          <ac:chgData name="Herman Pasinrangi" userId="dd982d08df08ca9a" providerId="LiveId" clId="{CC1863D0-8E25-4B89-A86C-59EDEAB2E516}" dt="2023-08-05T07:28:30.712" v="4740" actId="1076"/>
          <ac:picMkLst>
            <pc:docMk/>
            <pc:sldMk cId="0" sldId="260"/>
            <ac:picMk id="7" creationId="{4D6C3332-AFD0-FFAD-F6F4-903EE4031A0A}"/>
          </ac:picMkLst>
        </pc:picChg>
        <pc:picChg chg="add mod">
          <ac:chgData name="Herman Pasinrangi" userId="dd982d08df08ca9a" providerId="LiveId" clId="{CC1863D0-8E25-4B89-A86C-59EDEAB2E516}" dt="2023-08-03T13:14:04.821" v="445" actId="1076"/>
          <ac:picMkLst>
            <pc:docMk/>
            <pc:sldMk cId="0" sldId="260"/>
            <ac:picMk id="22" creationId="{CE9DF4C2-D4F0-BC7C-4FE8-EB08DFBA3C5D}"/>
          </ac:picMkLst>
        </pc:picChg>
        <pc:picChg chg="add del mod">
          <ac:chgData name="Herman Pasinrangi" userId="dd982d08df08ca9a" providerId="LiveId" clId="{CC1863D0-8E25-4B89-A86C-59EDEAB2E516}" dt="2023-08-04T10:14:40.668" v="2291" actId="21"/>
          <ac:picMkLst>
            <pc:docMk/>
            <pc:sldMk cId="0" sldId="260"/>
            <ac:picMk id="26" creationId="{E3BE7A4A-7878-8182-FFC8-E42934801C95}"/>
          </ac:picMkLst>
        </pc:picChg>
      </pc:sldChg>
      <pc:sldChg chg="addSp delSp modSp mod">
        <pc:chgData name="Herman Pasinrangi" userId="dd982d08df08ca9a" providerId="LiveId" clId="{CC1863D0-8E25-4B89-A86C-59EDEAB2E516}" dt="2023-08-07T09:28:38.182" v="22363" actId="20577"/>
        <pc:sldMkLst>
          <pc:docMk/>
          <pc:sldMk cId="0" sldId="263"/>
        </pc:sldMkLst>
        <pc:spChg chg="mod">
          <ac:chgData name="Herman Pasinrangi" userId="dd982d08df08ca9a" providerId="LiveId" clId="{CC1863D0-8E25-4B89-A86C-59EDEAB2E516}" dt="2023-08-04T10:34:04.481" v="2392" actId="1076"/>
          <ac:spMkLst>
            <pc:docMk/>
            <pc:sldMk cId="0" sldId="263"/>
            <ac:spMk id="2" creationId="{00000000-0000-0000-0000-000000000000}"/>
          </ac:spMkLst>
        </pc:spChg>
        <pc:spChg chg="mod">
          <ac:chgData name="Herman Pasinrangi" userId="dd982d08df08ca9a" providerId="LiveId" clId="{CC1863D0-8E25-4B89-A86C-59EDEAB2E516}" dt="2023-08-04T10:19:49.500" v="2355" actId="1076"/>
          <ac:spMkLst>
            <pc:docMk/>
            <pc:sldMk cId="0" sldId="263"/>
            <ac:spMk id="3" creationId="{00000000-0000-0000-0000-000000000000}"/>
          </ac:spMkLst>
        </pc:spChg>
        <pc:spChg chg="mod">
          <ac:chgData name="Herman Pasinrangi" userId="dd982d08df08ca9a" providerId="LiveId" clId="{CC1863D0-8E25-4B89-A86C-59EDEAB2E516}" dt="2023-08-07T08:14:39.873" v="22186" actId="255"/>
          <ac:spMkLst>
            <pc:docMk/>
            <pc:sldMk cId="0" sldId="263"/>
            <ac:spMk id="4" creationId="{00000000-0000-0000-0000-000000000000}"/>
          </ac:spMkLst>
        </pc:spChg>
        <pc:spChg chg="mod">
          <ac:chgData name="Herman Pasinrangi" userId="dd982d08df08ca9a" providerId="LiveId" clId="{CC1863D0-8E25-4B89-A86C-59EDEAB2E516}" dt="2023-08-04T10:21:52.898" v="2358" actId="1076"/>
          <ac:spMkLst>
            <pc:docMk/>
            <pc:sldMk cId="0" sldId="263"/>
            <ac:spMk id="5" creationId="{00000000-0000-0000-0000-000000000000}"/>
          </ac:spMkLst>
        </pc:spChg>
        <pc:spChg chg="mod">
          <ac:chgData name="Herman Pasinrangi" userId="dd982d08df08ca9a" providerId="LiveId" clId="{CC1863D0-8E25-4B89-A86C-59EDEAB2E516}" dt="2023-08-07T08:14:51.347" v="22187" actId="255"/>
          <ac:spMkLst>
            <pc:docMk/>
            <pc:sldMk cId="0" sldId="263"/>
            <ac:spMk id="6" creationId="{00000000-0000-0000-0000-000000000000}"/>
          </ac:spMkLst>
        </pc:spChg>
        <pc:spChg chg="mod">
          <ac:chgData name="Herman Pasinrangi" userId="dd982d08df08ca9a" providerId="LiveId" clId="{CC1863D0-8E25-4B89-A86C-59EDEAB2E516}" dt="2023-08-04T10:24:18.081" v="2368" actId="1076"/>
          <ac:spMkLst>
            <pc:docMk/>
            <pc:sldMk cId="0" sldId="263"/>
            <ac:spMk id="7" creationId="{00000000-0000-0000-0000-000000000000}"/>
          </ac:spMkLst>
        </pc:spChg>
        <pc:spChg chg="mod">
          <ac:chgData name="Herman Pasinrangi" userId="dd982d08df08ca9a" providerId="LiveId" clId="{CC1863D0-8E25-4B89-A86C-59EDEAB2E516}" dt="2023-08-07T08:15:24.596" v="22190" actId="20577"/>
          <ac:spMkLst>
            <pc:docMk/>
            <pc:sldMk cId="0" sldId="263"/>
            <ac:spMk id="8" creationId="{00000000-0000-0000-0000-000000000000}"/>
          </ac:spMkLst>
        </pc:spChg>
        <pc:spChg chg="mod">
          <ac:chgData name="Herman Pasinrangi" userId="dd982d08df08ca9a" providerId="LiveId" clId="{CC1863D0-8E25-4B89-A86C-59EDEAB2E516}" dt="2023-08-04T10:27:52.705" v="2374" actId="1076"/>
          <ac:spMkLst>
            <pc:docMk/>
            <pc:sldMk cId="0" sldId="263"/>
            <ac:spMk id="9" creationId="{00000000-0000-0000-0000-000000000000}"/>
          </ac:spMkLst>
        </pc:spChg>
        <pc:spChg chg="mod">
          <ac:chgData name="Herman Pasinrangi" userId="dd982d08df08ca9a" providerId="LiveId" clId="{CC1863D0-8E25-4B89-A86C-59EDEAB2E516}" dt="2023-08-07T08:15:34.674" v="22191" actId="255"/>
          <ac:spMkLst>
            <pc:docMk/>
            <pc:sldMk cId="0" sldId="263"/>
            <ac:spMk id="10" creationId="{00000000-0000-0000-0000-000000000000}"/>
          </ac:spMkLst>
        </pc:spChg>
        <pc:spChg chg="del mod">
          <ac:chgData name="Herman Pasinrangi" userId="dd982d08df08ca9a" providerId="LiveId" clId="{CC1863D0-8E25-4B89-A86C-59EDEAB2E516}" dt="2023-08-03T13:57:29.177" v="1497"/>
          <ac:spMkLst>
            <pc:docMk/>
            <pc:sldMk cId="0" sldId="263"/>
            <ac:spMk id="11" creationId="{00000000-0000-0000-0000-000000000000}"/>
          </ac:spMkLst>
        </pc:spChg>
        <pc:spChg chg="mod">
          <ac:chgData name="Herman Pasinrangi" userId="dd982d08df08ca9a" providerId="LiveId" clId="{CC1863D0-8E25-4B89-A86C-59EDEAB2E516}" dt="2023-08-07T08:13:36.884" v="22182" actId="255"/>
          <ac:spMkLst>
            <pc:docMk/>
            <pc:sldMk cId="0" sldId="263"/>
            <ac:spMk id="12" creationId="{00000000-0000-0000-0000-000000000000}"/>
          </ac:spMkLst>
        </pc:spChg>
        <pc:spChg chg="mod">
          <ac:chgData name="Herman Pasinrangi" userId="dd982d08df08ca9a" providerId="LiveId" clId="{CC1863D0-8E25-4B89-A86C-59EDEAB2E516}" dt="2023-08-07T08:14:02.203" v="22183" actId="255"/>
          <ac:spMkLst>
            <pc:docMk/>
            <pc:sldMk cId="0" sldId="263"/>
            <ac:spMk id="13" creationId="{00000000-0000-0000-0000-000000000000}"/>
          </ac:spMkLst>
        </pc:spChg>
        <pc:spChg chg="mod">
          <ac:chgData name="Herman Pasinrangi" userId="dd982d08df08ca9a" providerId="LiveId" clId="{CC1863D0-8E25-4B89-A86C-59EDEAB2E516}" dt="2023-08-07T08:14:13.223" v="22184" actId="255"/>
          <ac:spMkLst>
            <pc:docMk/>
            <pc:sldMk cId="0" sldId="263"/>
            <ac:spMk id="14" creationId="{00000000-0000-0000-0000-000000000000}"/>
          </ac:spMkLst>
        </pc:spChg>
        <pc:spChg chg="mod">
          <ac:chgData name="Herman Pasinrangi" userId="dd982d08df08ca9a" providerId="LiveId" clId="{CC1863D0-8E25-4B89-A86C-59EDEAB2E516}" dt="2023-08-04T10:29:55.867" v="2380" actId="1076"/>
          <ac:spMkLst>
            <pc:docMk/>
            <pc:sldMk cId="0" sldId="263"/>
            <ac:spMk id="15" creationId="{00000000-0000-0000-0000-000000000000}"/>
          </ac:spMkLst>
        </pc:spChg>
        <pc:spChg chg="mod">
          <ac:chgData name="Herman Pasinrangi" userId="dd982d08df08ca9a" providerId="LiveId" clId="{CC1863D0-8E25-4B89-A86C-59EDEAB2E516}" dt="2023-08-07T08:15:45.736" v="22192" actId="255"/>
          <ac:spMkLst>
            <pc:docMk/>
            <pc:sldMk cId="0" sldId="263"/>
            <ac:spMk id="16" creationId="{00000000-0000-0000-0000-000000000000}"/>
          </ac:spMkLst>
        </pc:spChg>
        <pc:spChg chg="mod">
          <ac:chgData name="Herman Pasinrangi" userId="dd982d08df08ca9a" providerId="LiveId" clId="{CC1863D0-8E25-4B89-A86C-59EDEAB2E516}" dt="2023-08-04T10:32:23.142" v="2387" actId="1076"/>
          <ac:spMkLst>
            <pc:docMk/>
            <pc:sldMk cId="0" sldId="263"/>
            <ac:spMk id="17" creationId="{00000000-0000-0000-0000-000000000000}"/>
          </ac:spMkLst>
        </pc:spChg>
        <pc:spChg chg="mod">
          <ac:chgData name="Herman Pasinrangi" userId="dd982d08df08ca9a" providerId="LiveId" clId="{CC1863D0-8E25-4B89-A86C-59EDEAB2E516}" dt="2023-08-07T08:15:55.398" v="22193" actId="255"/>
          <ac:spMkLst>
            <pc:docMk/>
            <pc:sldMk cId="0" sldId="263"/>
            <ac:spMk id="18" creationId="{00000000-0000-0000-0000-000000000000}"/>
          </ac:spMkLst>
        </pc:spChg>
        <pc:spChg chg="del mod">
          <ac:chgData name="Herman Pasinrangi" userId="dd982d08df08ca9a" providerId="LiveId" clId="{CC1863D0-8E25-4B89-A86C-59EDEAB2E516}" dt="2023-08-03T13:59:27.734" v="1692"/>
          <ac:spMkLst>
            <pc:docMk/>
            <pc:sldMk cId="0" sldId="263"/>
            <ac:spMk id="19" creationId="{00000000-0000-0000-0000-000000000000}"/>
          </ac:spMkLst>
        </pc:spChg>
        <pc:spChg chg="del mod">
          <ac:chgData name="Herman Pasinrangi" userId="dd982d08df08ca9a" providerId="LiveId" clId="{CC1863D0-8E25-4B89-A86C-59EDEAB2E516}" dt="2023-08-03T13:59:27.734" v="1694"/>
          <ac:spMkLst>
            <pc:docMk/>
            <pc:sldMk cId="0" sldId="263"/>
            <ac:spMk id="20" creationId="{00000000-0000-0000-0000-000000000000}"/>
          </ac:spMkLst>
        </pc:spChg>
        <pc:spChg chg="del mod">
          <ac:chgData name="Herman Pasinrangi" userId="dd982d08df08ca9a" providerId="LiveId" clId="{CC1863D0-8E25-4B89-A86C-59EDEAB2E516}" dt="2023-08-03T13:59:10.004" v="1654"/>
          <ac:spMkLst>
            <pc:docMk/>
            <pc:sldMk cId="0" sldId="263"/>
            <ac:spMk id="21" creationId="{00000000-0000-0000-0000-000000000000}"/>
          </ac:spMkLst>
        </pc:spChg>
        <pc:spChg chg="del mod">
          <ac:chgData name="Herman Pasinrangi" userId="dd982d08df08ca9a" providerId="LiveId" clId="{CC1863D0-8E25-4B89-A86C-59EDEAB2E516}" dt="2023-08-03T13:59:09.999" v="1636" actId="478"/>
          <ac:spMkLst>
            <pc:docMk/>
            <pc:sldMk cId="0" sldId="263"/>
            <ac:spMk id="22" creationId="{00000000-0000-0000-0000-000000000000}"/>
          </ac:spMkLst>
        </pc:spChg>
        <pc:spChg chg="mod">
          <ac:chgData name="Herman Pasinrangi" userId="dd982d08df08ca9a" providerId="LiveId" clId="{CC1863D0-8E25-4B89-A86C-59EDEAB2E516}" dt="2023-08-07T08:14:24.747" v="22185" actId="255"/>
          <ac:spMkLst>
            <pc:docMk/>
            <pc:sldMk cId="0" sldId="263"/>
            <ac:spMk id="23" creationId="{00000000-0000-0000-0000-000000000000}"/>
          </ac:spMkLst>
        </pc:spChg>
        <pc:spChg chg="del mod">
          <ac:chgData name="Herman Pasinrangi" userId="dd982d08df08ca9a" providerId="LiveId" clId="{CC1863D0-8E25-4B89-A86C-59EDEAB2E516}" dt="2023-08-04T10:18:55.180" v="2351"/>
          <ac:spMkLst>
            <pc:docMk/>
            <pc:sldMk cId="0" sldId="263"/>
            <ac:spMk id="24" creationId="{00000000-0000-0000-0000-000000000000}"/>
          </ac:spMkLst>
        </pc:spChg>
        <pc:spChg chg="del mod">
          <ac:chgData name="Herman Pasinrangi" userId="dd982d08df08ca9a" providerId="LiveId" clId="{CC1863D0-8E25-4B89-A86C-59EDEAB2E516}" dt="2023-08-03T13:59:27.734" v="1696"/>
          <ac:spMkLst>
            <pc:docMk/>
            <pc:sldMk cId="0" sldId="263"/>
            <ac:spMk id="25" creationId="{00000000-0000-0000-0000-000000000000}"/>
          </ac:spMkLst>
        </pc:spChg>
        <pc:spChg chg="del mod">
          <ac:chgData name="Herman Pasinrangi" userId="dd982d08df08ca9a" providerId="LiveId" clId="{CC1863D0-8E25-4B89-A86C-59EDEAB2E516}" dt="2023-08-03T13:59:10.004" v="1656"/>
          <ac:spMkLst>
            <pc:docMk/>
            <pc:sldMk cId="0" sldId="263"/>
            <ac:spMk id="26" creationId="{00000000-0000-0000-0000-000000000000}"/>
          </ac:spMkLst>
        </pc:spChg>
        <pc:spChg chg="del mod">
          <ac:chgData name="Herman Pasinrangi" userId="dd982d08df08ca9a" providerId="LiveId" clId="{CC1863D0-8E25-4B89-A86C-59EDEAB2E516}" dt="2023-08-03T13:59:10.004" v="1652"/>
          <ac:spMkLst>
            <pc:docMk/>
            <pc:sldMk cId="0" sldId="263"/>
            <ac:spMk id="27" creationId="{00000000-0000-0000-0000-000000000000}"/>
          </ac:spMkLst>
        </pc:spChg>
        <pc:spChg chg="del mod">
          <ac:chgData name="Herman Pasinrangi" userId="dd982d08df08ca9a" providerId="LiveId" clId="{CC1863D0-8E25-4B89-A86C-59EDEAB2E516}" dt="2023-08-03T13:59:10.004" v="1650"/>
          <ac:spMkLst>
            <pc:docMk/>
            <pc:sldMk cId="0" sldId="263"/>
            <ac:spMk id="28" creationId="{00000000-0000-0000-0000-000000000000}"/>
          </ac:spMkLst>
        </pc:spChg>
        <pc:spChg chg="del mod">
          <ac:chgData name="Herman Pasinrangi" userId="dd982d08df08ca9a" providerId="LiveId" clId="{CC1863D0-8E25-4B89-A86C-59EDEAB2E516}" dt="2023-08-03T13:59:10.003" v="1642"/>
          <ac:spMkLst>
            <pc:docMk/>
            <pc:sldMk cId="0" sldId="263"/>
            <ac:spMk id="29" creationId="{00000000-0000-0000-0000-000000000000}"/>
          </ac:spMkLst>
        </pc:spChg>
        <pc:spChg chg="mod">
          <ac:chgData name="Herman Pasinrangi" userId="dd982d08df08ca9a" providerId="LiveId" clId="{CC1863D0-8E25-4B89-A86C-59EDEAB2E516}" dt="2023-08-03T14:07:24.562" v="1893" actId="1076"/>
          <ac:spMkLst>
            <pc:docMk/>
            <pc:sldMk cId="0" sldId="263"/>
            <ac:spMk id="30" creationId="{00000000-0000-0000-0000-000000000000}"/>
          </ac:spMkLst>
        </pc:spChg>
        <pc:spChg chg="del mod">
          <ac:chgData name="Herman Pasinrangi" userId="dd982d08df08ca9a" providerId="LiveId" clId="{CC1863D0-8E25-4B89-A86C-59EDEAB2E516}" dt="2023-08-03T13:59:10.002" v="1638"/>
          <ac:spMkLst>
            <pc:docMk/>
            <pc:sldMk cId="0" sldId="263"/>
            <ac:spMk id="31" creationId="{00000000-0000-0000-0000-000000000000}"/>
          </ac:spMkLst>
        </pc:spChg>
        <pc:spChg chg="del mod">
          <ac:chgData name="Herman Pasinrangi" userId="dd982d08df08ca9a" providerId="LiveId" clId="{CC1863D0-8E25-4B89-A86C-59EDEAB2E516}" dt="2023-08-03T13:59:10.004" v="1648"/>
          <ac:spMkLst>
            <pc:docMk/>
            <pc:sldMk cId="0" sldId="263"/>
            <ac:spMk id="32" creationId="{00000000-0000-0000-0000-000000000000}"/>
          </ac:spMkLst>
        </pc:spChg>
        <pc:spChg chg="del mod">
          <ac:chgData name="Herman Pasinrangi" userId="dd982d08df08ca9a" providerId="LiveId" clId="{CC1863D0-8E25-4B89-A86C-59EDEAB2E516}" dt="2023-08-03T13:59:10.004" v="1646"/>
          <ac:spMkLst>
            <pc:docMk/>
            <pc:sldMk cId="0" sldId="263"/>
            <ac:spMk id="33" creationId="{00000000-0000-0000-0000-000000000000}"/>
          </ac:spMkLst>
        </pc:spChg>
        <pc:spChg chg="del mod">
          <ac:chgData name="Herman Pasinrangi" userId="dd982d08df08ca9a" providerId="LiveId" clId="{CC1863D0-8E25-4B89-A86C-59EDEAB2E516}" dt="2023-08-03T13:59:10.003" v="1640"/>
          <ac:spMkLst>
            <pc:docMk/>
            <pc:sldMk cId="0" sldId="263"/>
            <ac:spMk id="34" creationId="{00000000-0000-0000-0000-000000000000}"/>
          </ac:spMkLst>
        </pc:spChg>
        <pc:spChg chg="del mod">
          <ac:chgData name="Herman Pasinrangi" userId="dd982d08df08ca9a" providerId="LiveId" clId="{CC1863D0-8E25-4B89-A86C-59EDEAB2E516}" dt="2023-08-04T10:19:05.719" v="2354"/>
          <ac:spMkLst>
            <pc:docMk/>
            <pc:sldMk cId="0" sldId="263"/>
            <ac:spMk id="38" creationId="{00000000-0000-0000-0000-000000000000}"/>
          </ac:spMkLst>
        </pc:spChg>
        <pc:spChg chg="del">
          <ac:chgData name="Herman Pasinrangi" userId="dd982d08df08ca9a" providerId="LiveId" clId="{CC1863D0-8E25-4B89-A86C-59EDEAB2E516}" dt="2023-08-03T13:52:30.064" v="1239" actId="21"/>
          <ac:spMkLst>
            <pc:docMk/>
            <pc:sldMk cId="0" sldId="263"/>
            <ac:spMk id="42" creationId="{00000000-0000-0000-0000-000000000000}"/>
          </ac:spMkLst>
        </pc:spChg>
        <pc:spChg chg="mod">
          <ac:chgData name="Herman Pasinrangi" userId="dd982d08df08ca9a" providerId="LiveId" clId="{CC1863D0-8E25-4B89-A86C-59EDEAB2E516}" dt="2023-08-03T13:53:19.182" v="1242" actId="790"/>
          <ac:spMkLst>
            <pc:docMk/>
            <pc:sldMk cId="0" sldId="263"/>
            <ac:spMk id="46" creationId="{00000000-0000-0000-0000-000000000000}"/>
          </ac:spMkLst>
        </pc:spChg>
        <pc:spChg chg="del mod">
          <ac:chgData name="Herman Pasinrangi" userId="dd982d08df08ca9a" providerId="LiveId" clId="{CC1863D0-8E25-4B89-A86C-59EDEAB2E516}" dt="2023-08-03T13:53:27.145" v="1291"/>
          <ac:spMkLst>
            <pc:docMk/>
            <pc:sldMk cId="0" sldId="263"/>
            <ac:spMk id="48" creationId="{00000000-0000-0000-0000-000000000000}"/>
          </ac:spMkLst>
        </pc:spChg>
        <pc:spChg chg="mod">
          <ac:chgData name="Herman Pasinrangi" userId="dd982d08df08ca9a" providerId="LiveId" clId="{CC1863D0-8E25-4B89-A86C-59EDEAB2E516}" dt="2023-08-07T09:28:38.182" v="22363" actId="20577"/>
          <ac:spMkLst>
            <pc:docMk/>
            <pc:sldMk cId="0" sldId="263"/>
            <ac:spMk id="49" creationId="{00000000-0000-0000-0000-000000000000}"/>
          </ac:spMkLst>
        </pc:spChg>
        <pc:spChg chg="del mod">
          <ac:chgData name="Herman Pasinrangi" userId="dd982d08df08ca9a" providerId="LiveId" clId="{CC1863D0-8E25-4B89-A86C-59EDEAB2E516}" dt="2023-08-03T13:59:10.004" v="1644"/>
          <ac:spMkLst>
            <pc:docMk/>
            <pc:sldMk cId="0" sldId="263"/>
            <ac:spMk id="52" creationId="{00000000-0000-0000-0000-000000000000}"/>
          </ac:spMkLst>
        </pc:spChg>
        <pc:grpChg chg="del">
          <ac:chgData name="Herman Pasinrangi" userId="dd982d08df08ca9a" providerId="LiveId" clId="{CC1863D0-8E25-4B89-A86C-59EDEAB2E516}" dt="2023-08-03T14:24:23.715" v="2111" actId="21"/>
          <ac:grpSpMkLst>
            <pc:docMk/>
            <pc:sldMk cId="0" sldId="263"/>
            <ac:grpSpMk id="35" creationId="{00000000-0000-0000-0000-000000000000}"/>
          </ac:grpSpMkLst>
        </pc:grpChg>
        <pc:grpChg chg="mod">
          <ac:chgData name="Herman Pasinrangi" userId="dd982d08df08ca9a" providerId="LiveId" clId="{CC1863D0-8E25-4B89-A86C-59EDEAB2E516}" dt="2023-08-03T14:15:19.496" v="1933" actId="1076"/>
          <ac:grpSpMkLst>
            <pc:docMk/>
            <pc:sldMk cId="0" sldId="263"/>
            <ac:grpSpMk id="43" creationId="{00000000-0000-0000-0000-000000000000}"/>
          </ac:grpSpMkLst>
        </pc:grpChg>
        <pc:picChg chg="add mod">
          <ac:chgData name="Herman Pasinrangi" userId="dd982d08df08ca9a" providerId="LiveId" clId="{CC1863D0-8E25-4B89-A86C-59EDEAB2E516}" dt="2023-08-03T13:52:50.436" v="1241" actId="1076"/>
          <ac:picMkLst>
            <pc:docMk/>
            <pc:sldMk cId="0" sldId="263"/>
            <ac:picMk id="53" creationId="{19AB2CF0-2E7E-CD4D-E15D-4CF0573AC15F}"/>
          </ac:picMkLst>
        </pc:picChg>
      </pc:sldChg>
      <pc:sldChg chg="addSp delSp modSp mod modNotesTx">
        <pc:chgData name="Herman Pasinrangi" userId="dd982d08df08ca9a" providerId="LiveId" clId="{CC1863D0-8E25-4B89-A86C-59EDEAB2E516}" dt="2023-08-07T13:17:11.569" v="22458" actId="20577"/>
        <pc:sldMkLst>
          <pc:docMk/>
          <pc:sldMk cId="0" sldId="266"/>
        </pc:sldMkLst>
        <pc:spChg chg="mod">
          <ac:chgData name="Herman Pasinrangi" userId="dd982d08df08ca9a" providerId="LiveId" clId="{CC1863D0-8E25-4B89-A86C-59EDEAB2E516}" dt="2023-08-05T04:25:27.397" v="3729" actId="1076"/>
          <ac:spMkLst>
            <pc:docMk/>
            <pc:sldMk cId="0" sldId="266"/>
            <ac:spMk id="2" creationId="{00000000-0000-0000-0000-000000000000}"/>
          </ac:spMkLst>
        </pc:spChg>
        <pc:spChg chg="mod">
          <ac:chgData name="Herman Pasinrangi" userId="dd982d08df08ca9a" providerId="LiveId" clId="{CC1863D0-8E25-4B89-A86C-59EDEAB2E516}" dt="2023-08-07T13:17:11.569" v="22458" actId="20577"/>
          <ac:spMkLst>
            <pc:docMk/>
            <pc:sldMk cId="0" sldId="266"/>
            <ac:spMk id="3" creationId="{00000000-0000-0000-0000-000000000000}"/>
          </ac:spMkLst>
        </pc:spChg>
        <pc:spChg chg="mod">
          <ac:chgData name="Herman Pasinrangi" userId="dd982d08df08ca9a" providerId="LiveId" clId="{CC1863D0-8E25-4B89-A86C-59EDEAB2E516}" dt="2023-08-05T04:24:59.410" v="3728" actId="1036"/>
          <ac:spMkLst>
            <pc:docMk/>
            <pc:sldMk cId="0" sldId="266"/>
            <ac:spMk id="6" creationId="{00000000-0000-0000-0000-000000000000}"/>
          </ac:spMkLst>
        </pc:spChg>
        <pc:spChg chg="del mod">
          <ac:chgData name="Herman Pasinrangi" userId="dd982d08df08ca9a" providerId="LiveId" clId="{CC1863D0-8E25-4B89-A86C-59EDEAB2E516}" dt="2023-08-05T02:55:00.173" v="2499"/>
          <ac:spMkLst>
            <pc:docMk/>
            <pc:sldMk cId="0" sldId="266"/>
            <ac:spMk id="7" creationId="{00000000-0000-0000-0000-000000000000}"/>
          </ac:spMkLst>
        </pc:spChg>
        <pc:spChg chg="del">
          <ac:chgData name="Herman Pasinrangi" userId="dd982d08df08ca9a" providerId="LiveId" clId="{CC1863D0-8E25-4B89-A86C-59EDEAB2E516}" dt="2023-08-05T02:52:39.766" v="2394" actId="21"/>
          <ac:spMkLst>
            <pc:docMk/>
            <pc:sldMk cId="0" sldId="266"/>
            <ac:spMk id="11" creationId="{00000000-0000-0000-0000-000000000000}"/>
          </ac:spMkLst>
        </pc:spChg>
        <pc:spChg chg="mod">
          <ac:chgData name="Herman Pasinrangi" userId="dd982d08df08ca9a" providerId="LiveId" clId="{CC1863D0-8E25-4B89-A86C-59EDEAB2E516}" dt="2023-08-05T02:53:46.515" v="2421" actId="790"/>
          <ac:spMkLst>
            <pc:docMk/>
            <pc:sldMk cId="0" sldId="266"/>
            <ac:spMk id="15" creationId="{00000000-0000-0000-0000-000000000000}"/>
          </ac:spMkLst>
        </pc:spChg>
        <pc:spChg chg="del mod">
          <ac:chgData name="Herman Pasinrangi" userId="dd982d08df08ca9a" providerId="LiveId" clId="{CC1863D0-8E25-4B89-A86C-59EDEAB2E516}" dt="2023-08-05T02:53:58.705" v="2470"/>
          <ac:spMkLst>
            <pc:docMk/>
            <pc:sldMk cId="0" sldId="266"/>
            <ac:spMk id="17" creationId="{00000000-0000-0000-0000-000000000000}"/>
          </ac:spMkLst>
        </pc:spChg>
        <pc:spChg chg="mod">
          <ac:chgData name="Herman Pasinrangi" userId="dd982d08df08ca9a" providerId="LiveId" clId="{CC1863D0-8E25-4B89-A86C-59EDEAB2E516}" dt="2023-08-07T09:28:30.400" v="22361" actId="20577"/>
          <ac:spMkLst>
            <pc:docMk/>
            <pc:sldMk cId="0" sldId="266"/>
            <ac:spMk id="18" creationId="{00000000-0000-0000-0000-000000000000}"/>
          </ac:spMkLst>
        </pc:spChg>
        <pc:grpChg chg="del mod">
          <ac:chgData name="Herman Pasinrangi" userId="dd982d08df08ca9a" providerId="LiveId" clId="{CC1863D0-8E25-4B89-A86C-59EDEAB2E516}" dt="2023-08-05T02:55:27.825" v="2501" actId="21"/>
          <ac:grpSpMkLst>
            <pc:docMk/>
            <pc:sldMk cId="0" sldId="266"/>
            <ac:grpSpMk id="4" creationId="{00000000-0000-0000-0000-000000000000}"/>
          </ac:grpSpMkLst>
        </pc:grpChg>
        <pc:picChg chg="add mod">
          <ac:chgData name="Herman Pasinrangi" userId="dd982d08df08ca9a" providerId="LiveId" clId="{CC1863D0-8E25-4B89-A86C-59EDEAB2E516}" dt="2023-08-05T02:52:46.909" v="2395" actId="1076"/>
          <ac:picMkLst>
            <pc:docMk/>
            <pc:sldMk cId="0" sldId="266"/>
            <ac:picMk id="21" creationId="{6D338A5A-8414-EFD8-E617-A5C4AF7C915B}"/>
          </ac:picMkLst>
        </pc:picChg>
        <pc:picChg chg="add del mod">
          <ac:chgData name="Herman Pasinrangi" userId="dd982d08df08ca9a" providerId="LiveId" clId="{CC1863D0-8E25-4B89-A86C-59EDEAB2E516}" dt="2023-08-05T07:27:59.320" v="4735" actId="21"/>
          <ac:picMkLst>
            <pc:docMk/>
            <pc:sldMk cId="0" sldId="266"/>
            <ac:picMk id="23" creationId="{F8678660-C38B-A824-C955-4A9981E53584}"/>
          </ac:picMkLst>
        </pc:picChg>
        <pc:picChg chg="add del mod">
          <ac:chgData name="Herman Pasinrangi" userId="dd982d08df08ca9a" providerId="LiveId" clId="{CC1863D0-8E25-4B89-A86C-59EDEAB2E516}" dt="2023-08-05T07:38:30.084" v="4762" actId="21"/>
          <ac:picMkLst>
            <pc:docMk/>
            <pc:sldMk cId="0" sldId="266"/>
            <ac:picMk id="25" creationId="{58005D7A-B87A-8310-4446-D12636FFC5E4}"/>
          </ac:picMkLst>
        </pc:picChg>
        <pc:picChg chg="add del mod">
          <ac:chgData name="Herman Pasinrangi" userId="dd982d08df08ca9a" providerId="LiveId" clId="{CC1863D0-8E25-4B89-A86C-59EDEAB2E516}" dt="2023-08-05T07:38:29.403" v="4761" actId="22"/>
          <ac:picMkLst>
            <pc:docMk/>
            <pc:sldMk cId="0" sldId="266"/>
            <ac:picMk id="27" creationId="{183145D3-495A-2B86-4408-162D27C83940}"/>
          </ac:picMkLst>
        </pc:picChg>
      </pc:sldChg>
      <pc:sldChg chg="addSp delSp modSp mod">
        <pc:chgData name="Herman Pasinrangi" userId="dd982d08df08ca9a" providerId="LiveId" clId="{CC1863D0-8E25-4B89-A86C-59EDEAB2E516}" dt="2023-08-07T09:28:22.724" v="22359" actId="20577"/>
        <pc:sldMkLst>
          <pc:docMk/>
          <pc:sldMk cId="0" sldId="269"/>
        </pc:sldMkLst>
        <pc:spChg chg="del mod">
          <ac:chgData name="Herman Pasinrangi" userId="dd982d08df08ca9a" providerId="LiveId" clId="{CC1863D0-8E25-4B89-A86C-59EDEAB2E516}" dt="2023-08-05T05:48:56.900" v="4000"/>
          <ac:spMkLst>
            <pc:docMk/>
            <pc:sldMk cId="0" sldId="269"/>
            <ac:spMk id="2" creationId="{00000000-0000-0000-0000-000000000000}"/>
          </ac:spMkLst>
        </pc:spChg>
        <pc:spChg chg="del mod">
          <ac:chgData name="Herman Pasinrangi" userId="dd982d08df08ca9a" providerId="LiveId" clId="{CC1863D0-8E25-4B89-A86C-59EDEAB2E516}" dt="2023-08-05T05:46:09.700" v="3921"/>
          <ac:spMkLst>
            <pc:docMk/>
            <pc:sldMk cId="0" sldId="269"/>
            <ac:spMk id="3" creationId="{00000000-0000-0000-0000-000000000000}"/>
          </ac:spMkLst>
        </pc:spChg>
        <pc:spChg chg="mod">
          <ac:chgData name="Herman Pasinrangi" userId="dd982d08df08ca9a" providerId="LiveId" clId="{CC1863D0-8E25-4B89-A86C-59EDEAB2E516}" dt="2023-08-05T06:55:27.914" v="4728" actId="20577"/>
          <ac:spMkLst>
            <pc:docMk/>
            <pc:sldMk cId="0" sldId="269"/>
            <ac:spMk id="4" creationId="{00000000-0000-0000-0000-000000000000}"/>
          </ac:spMkLst>
        </pc:spChg>
        <pc:spChg chg="del mod">
          <ac:chgData name="Herman Pasinrangi" userId="dd982d08df08ca9a" providerId="LiveId" clId="{CC1863D0-8E25-4B89-A86C-59EDEAB2E516}" dt="2023-08-05T05:44:35.855" v="3745" actId="21"/>
          <ac:spMkLst>
            <pc:docMk/>
            <pc:sldMk cId="0" sldId="269"/>
            <ac:spMk id="5" creationId="{00000000-0000-0000-0000-000000000000}"/>
          </ac:spMkLst>
        </pc:spChg>
        <pc:spChg chg="del">
          <ac:chgData name="Herman Pasinrangi" userId="dd982d08df08ca9a" providerId="LiveId" clId="{CC1863D0-8E25-4B89-A86C-59EDEAB2E516}" dt="2023-08-05T05:49:15.152" v="4002" actId="21"/>
          <ac:spMkLst>
            <pc:docMk/>
            <pc:sldMk cId="0" sldId="269"/>
            <ac:spMk id="11" creationId="{00000000-0000-0000-0000-000000000000}"/>
          </ac:spMkLst>
        </pc:spChg>
        <pc:spChg chg="mod">
          <ac:chgData name="Herman Pasinrangi" userId="dd982d08df08ca9a" providerId="LiveId" clId="{CC1863D0-8E25-4B89-A86C-59EDEAB2E516}" dt="2023-08-05T05:50:28.868" v="4032" actId="790"/>
          <ac:spMkLst>
            <pc:docMk/>
            <pc:sldMk cId="0" sldId="269"/>
            <ac:spMk id="15" creationId="{00000000-0000-0000-0000-000000000000}"/>
          </ac:spMkLst>
        </pc:spChg>
        <pc:spChg chg="del mod">
          <ac:chgData name="Herman Pasinrangi" userId="dd982d08df08ca9a" providerId="LiveId" clId="{CC1863D0-8E25-4B89-A86C-59EDEAB2E516}" dt="2023-08-05T05:50:40.292" v="4074"/>
          <ac:spMkLst>
            <pc:docMk/>
            <pc:sldMk cId="0" sldId="269"/>
            <ac:spMk id="17" creationId="{00000000-0000-0000-0000-000000000000}"/>
          </ac:spMkLst>
        </pc:spChg>
        <pc:spChg chg="mod">
          <ac:chgData name="Herman Pasinrangi" userId="dd982d08df08ca9a" providerId="LiveId" clId="{CC1863D0-8E25-4B89-A86C-59EDEAB2E516}" dt="2023-08-07T09:28:22.724" v="22359" actId="20577"/>
          <ac:spMkLst>
            <pc:docMk/>
            <pc:sldMk cId="0" sldId="269"/>
            <ac:spMk id="18" creationId="{00000000-0000-0000-0000-000000000000}"/>
          </ac:spMkLst>
        </pc:spChg>
        <pc:spChg chg="mod">
          <ac:chgData name="Herman Pasinrangi" userId="dd982d08df08ca9a" providerId="LiveId" clId="{CC1863D0-8E25-4B89-A86C-59EDEAB2E516}" dt="2023-08-05T05:58:14.218" v="4130" actId="1076"/>
          <ac:spMkLst>
            <pc:docMk/>
            <pc:sldMk cId="0" sldId="269"/>
            <ac:spMk id="21" creationId="{00000000-0000-0000-0000-000000000000}"/>
          </ac:spMkLst>
        </pc:spChg>
        <pc:spChg chg="del mod">
          <ac:chgData name="Herman Pasinrangi" userId="dd982d08df08ca9a" providerId="LiveId" clId="{CC1863D0-8E25-4B89-A86C-59EDEAB2E516}" dt="2023-08-05T06:06:46.268" v="4365"/>
          <ac:spMkLst>
            <pc:docMk/>
            <pc:sldMk cId="0" sldId="269"/>
            <ac:spMk id="22" creationId="{00000000-0000-0000-0000-000000000000}"/>
          </ac:spMkLst>
        </pc:spChg>
        <pc:grpChg chg="del mod">
          <ac:chgData name="Herman Pasinrangi" userId="dd982d08df08ca9a" providerId="LiveId" clId="{CC1863D0-8E25-4B89-A86C-59EDEAB2E516}" dt="2023-08-05T05:50:50.505" v="4076" actId="21"/>
          <ac:grpSpMkLst>
            <pc:docMk/>
            <pc:sldMk cId="0" sldId="269"/>
            <ac:grpSpMk id="6" creationId="{00000000-0000-0000-0000-000000000000}"/>
          </ac:grpSpMkLst>
        </pc:grpChg>
        <pc:picChg chg="add mod">
          <ac:chgData name="Herman Pasinrangi" userId="dd982d08df08ca9a" providerId="LiveId" clId="{CC1863D0-8E25-4B89-A86C-59EDEAB2E516}" dt="2023-08-05T05:49:46.008" v="4005" actId="1076"/>
          <ac:picMkLst>
            <pc:docMk/>
            <pc:sldMk cId="0" sldId="269"/>
            <ac:picMk id="23" creationId="{4C992045-EF75-E1A2-A1D1-BC4FBCEFB067}"/>
          </ac:picMkLst>
        </pc:picChg>
        <pc:picChg chg="add del mod">
          <ac:chgData name="Herman Pasinrangi" userId="dd982d08df08ca9a" providerId="LiveId" clId="{CC1863D0-8E25-4B89-A86C-59EDEAB2E516}" dt="2023-08-05T06:50:56.793" v="4689" actId="21"/>
          <ac:picMkLst>
            <pc:docMk/>
            <pc:sldMk cId="0" sldId="269"/>
            <ac:picMk id="25" creationId="{120E8E32-20AC-E02B-0BBD-319E86EE8806}"/>
          </ac:picMkLst>
        </pc:picChg>
        <pc:picChg chg="add del mod">
          <ac:chgData name="Herman Pasinrangi" userId="dd982d08df08ca9a" providerId="LiveId" clId="{CC1863D0-8E25-4B89-A86C-59EDEAB2E516}" dt="2023-08-05T06:54:30.548" v="4703" actId="21"/>
          <ac:picMkLst>
            <pc:docMk/>
            <pc:sldMk cId="0" sldId="269"/>
            <ac:picMk id="27" creationId="{B3684CDB-90AC-1B70-2684-19A41147AA51}"/>
          </ac:picMkLst>
        </pc:picChg>
        <pc:picChg chg="add del mod">
          <ac:chgData name="Herman Pasinrangi" userId="dd982d08df08ca9a" providerId="LiveId" clId="{CC1863D0-8E25-4B89-A86C-59EDEAB2E516}" dt="2023-08-05T08:04:56.583" v="4765" actId="21"/>
          <ac:picMkLst>
            <pc:docMk/>
            <pc:sldMk cId="0" sldId="269"/>
            <ac:picMk id="29" creationId="{64360C77-F878-F293-F3C7-7A77BC7D4EF3}"/>
          </ac:picMkLst>
        </pc:picChg>
        <pc:picChg chg="add mod">
          <ac:chgData name="Herman Pasinrangi" userId="dd982d08df08ca9a" providerId="LiveId" clId="{CC1863D0-8E25-4B89-A86C-59EDEAB2E516}" dt="2023-08-05T08:06:03.267" v="4771" actId="1076"/>
          <ac:picMkLst>
            <pc:docMk/>
            <pc:sldMk cId="0" sldId="269"/>
            <ac:picMk id="31" creationId="{079CB288-7BA9-C2E1-8FBA-1345D45B0274}"/>
          </ac:picMkLst>
        </pc:picChg>
      </pc:sldChg>
      <pc:sldChg chg="addSp delSp modSp mod">
        <pc:chgData name="Herman Pasinrangi" userId="dd982d08df08ca9a" providerId="LiveId" clId="{CC1863D0-8E25-4B89-A86C-59EDEAB2E516}" dt="2023-08-07T13:43:17.058" v="22634" actId="207"/>
        <pc:sldMkLst>
          <pc:docMk/>
          <pc:sldMk cId="0" sldId="272"/>
        </pc:sldMkLst>
        <pc:spChg chg="mod">
          <ac:chgData name="Herman Pasinrangi" userId="dd982d08df08ca9a" providerId="LiveId" clId="{CC1863D0-8E25-4B89-A86C-59EDEAB2E516}" dt="2023-08-05T08:14:19.704" v="5481" actId="14100"/>
          <ac:spMkLst>
            <pc:docMk/>
            <pc:sldMk cId="0" sldId="272"/>
            <ac:spMk id="2" creationId="{00000000-0000-0000-0000-000000000000}"/>
          </ac:spMkLst>
        </pc:spChg>
        <pc:spChg chg="mod">
          <ac:chgData name="Herman Pasinrangi" userId="dd982d08df08ca9a" providerId="LiveId" clId="{CC1863D0-8E25-4B89-A86C-59EDEAB2E516}" dt="2023-08-05T09:18:29.054" v="6403" actId="13926"/>
          <ac:spMkLst>
            <pc:docMk/>
            <pc:sldMk cId="0" sldId="272"/>
            <ac:spMk id="4" creationId="{00000000-0000-0000-0000-000000000000}"/>
          </ac:spMkLst>
        </pc:spChg>
        <pc:spChg chg="mod">
          <ac:chgData name="Herman Pasinrangi" userId="dd982d08df08ca9a" providerId="LiveId" clId="{CC1863D0-8E25-4B89-A86C-59EDEAB2E516}" dt="2023-08-05T09:18:29.054" v="6403" actId="13926"/>
          <ac:spMkLst>
            <pc:docMk/>
            <pc:sldMk cId="0" sldId="272"/>
            <ac:spMk id="5" creationId="{00000000-0000-0000-0000-000000000000}"/>
          </ac:spMkLst>
        </pc:spChg>
        <pc:spChg chg="add del mod">
          <ac:chgData name="Herman Pasinrangi" userId="dd982d08df08ca9a" providerId="LiveId" clId="{CC1863D0-8E25-4B89-A86C-59EDEAB2E516}" dt="2023-08-07T13:36:42.289" v="22621" actId="207"/>
          <ac:spMkLst>
            <pc:docMk/>
            <pc:sldMk cId="0" sldId="272"/>
            <ac:spMk id="6" creationId="{00000000-0000-0000-0000-000000000000}"/>
          </ac:spMkLst>
        </pc:spChg>
        <pc:spChg chg="mod">
          <ac:chgData name="Herman Pasinrangi" userId="dd982d08df08ca9a" providerId="LiveId" clId="{CC1863D0-8E25-4B89-A86C-59EDEAB2E516}" dt="2023-08-07T13:37:11.249" v="22622" actId="207"/>
          <ac:spMkLst>
            <pc:docMk/>
            <pc:sldMk cId="0" sldId="272"/>
            <ac:spMk id="10" creationId="{00000000-0000-0000-0000-000000000000}"/>
          </ac:spMkLst>
        </pc:spChg>
        <pc:spChg chg="mod">
          <ac:chgData name="Herman Pasinrangi" userId="dd982d08df08ca9a" providerId="LiveId" clId="{CC1863D0-8E25-4B89-A86C-59EDEAB2E516}" dt="2023-08-05T09:18:01.265" v="6400" actId="13822"/>
          <ac:spMkLst>
            <pc:docMk/>
            <pc:sldMk cId="0" sldId="272"/>
            <ac:spMk id="12" creationId="{00000000-0000-0000-0000-000000000000}"/>
          </ac:spMkLst>
        </pc:spChg>
        <pc:spChg chg="mod">
          <ac:chgData name="Herman Pasinrangi" userId="dd982d08df08ca9a" providerId="LiveId" clId="{CC1863D0-8E25-4B89-A86C-59EDEAB2E516}" dt="2023-08-05T09:18:01.265" v="6400" actId="13822"/>
          <ac:spMkLst>
            <pc:docMk/>
            <pc:sldMk cId="0" sldId="272"/>
            <ac:spMk id="13" creationId="{00000000-0000-0000-0000-000000000000}"/>
          </ac:spMkLst>
        </pc:spChg>
        <pc:spChg chg="mod">
          <ac:chgData name="Herman Pasinrangi" userId="dd982d08df08ca9a" providerId="LiveId" clId="{CC1863D0-8E25-4B89-A86C-59EDEAB2E516}" dt="2023-08-07T13:43:17.058" v="22634" actId="207"/>
          <ac:spMkLst>
            <pc:docMk/>
            <pc:sldMk cId="0" sldId="272"/>
            <ac:spMk id="14" creationId="{00000000-0000-0000-0000-000000000000}"/>
          </ac:spMkLst>
        </pc:spChg>
        <pc:spChg chg="del mod">
          <ac:chgData name="Herman Pasinrangi" userId="dd982d08df08ca9a" providerId="LiveId" clId="{CC1863D0-8E25-4B89-A86C-59EDEAB2E516}" dt="2023-08-07T13:22:09.681" v="22575"/>
          <ac:spMkLst>
            <pc:docMk/>
            <pc:sldMk cId="0" sldId="272"/>
            <ac:spMk id="18" creationId="{00000000-0000-0000-0000-000000000000}"/>
          </ac:spMkLst>
        </pc:spChg>
        <pc:spChg chg="del">
          <ac:chgData name="Herman Pasinrangi" userId="dd982d08df08ca9a" providerId="LiveId" clId="{CC1863D0-8E25-4B89-A86C-59EDEAB2E516}" dt="2023-08-05T06:19:12.041" v="4366" actId="21"/>
          <ac:spMkLst>
            <pc:docMk/>
            <pc:sldMk cId="0" sldId="272"/>
            <ac:spMk id="22" creationId="{00000000-0000-0000-0000-000000000000}"/>
          </ac:spMkLst>
        </pc:spChg>
        <pc:spChg chg="mod">
          <ac:chgData name="Herman Pasinrangi" userId="dd982d08df08ca9a" providerId="LiveId" clId="{CC1863D0-8E25-4B89-A86C-59EDEAB2E516}" dt="2023-08-05T06:20:26.249" v="4393" actId="790"/>
          <ac:spMkLst>
            <pc:docMk/>
            <pc:sldMk cId="0" sldId="272"/>
            <ac:spMk id="26" creationId="{00000000-0000-0000-0000-000000000000}"/>
          </ac:spMkLst>
        </pc:spChg>
        <pc:spChg chg="del mod">
          <ac:chgData name="Herman Pasinrangi" userId="dd982d08df08ca9a" providerId="LiveId" clId="{CC1863D0-8E25-4B89-A86C-59EDEAB2E516}" dt="2023-08-05T06:21:01.215" v="4418"/>
          <ac:spMkLst>
            <pc:docMk/>
            <pc:sldMk cId="0" sldId="272"/>
            <ac:spMk id="28" creationId="{00000000-0000-0000-0000-000000000000}"/>
          </ac:spMkLst>
        </pc:spChg>
        <pc:spChg chg="mod">
          <ac:chgData name="Herman Pasinrangi" userId="dd982d08df08ca9a" providerId="LiveId" clId="{CC1863D0-8E25-4B89-A86C-59EDEAB2E516}" dt="2023-08-07T09:28:13.767" v="22357" actId="20577"/>
          <ac:spMkLst>
            <pc:docMk/>
            <pc:sldMk cId="0" sldId="272"/>
            <ac:spMk id="29" creationId="{00000000-0000-0000-0000-000000000000}"/>
          </ac:spMkLst>
        </pc:spChg>
        <pc:spChg chg="mod">
          <ac:chgData name="Herman Pasinrangi" userId="dd982d08df08ca9a" providerId="LiveId" clId="{CC1863D0-8E25-4B89-A86C-59EDEAB2E516}" dt="2023-08-05T09:17:46.823" v="6396" actId="13822"/>
          <ac:spMkLst>
            <pc:docMk/>
            <pc:sldMk cId="0" sldId="272"/>
            <ac:spMk id="34" creationId="{0EA5CF50-79A5-FED6-2FB9-AE92EB9F9FBC}"/>
          </ac:spMkLst>
        </pc:spChg>
        <pc:spChg chg="mod">
          <ac:chgData name="Herman Pasinrangi" userId="dd982d08df08ca9a" providerId="LiveId" clId="{CC1863D0-8E25-4B89-A86C-59EDEAB2E516}" dt="2023-08-05T09:17:46.823" v="6396" actId="13822"/>
          <ac:spMkLst>
            <pc:docMk/>
            <pc:sldMk cId="0" sldId="272"/>
            <ac:spMk id="35" creationId="{861D8CC0-6B85-C5BC-253A-7E54651BB8CC}"/>
          </ac:spMkLst>
        </pc:spChg>
        <pc:spChg chg="mod">
          <ac:chgData name="Herman Pasinrangi" userId="dd982d08df08ca9a" providerId="LiveId" clId="{CC1863D0-8E25-4B89-A86C-59EDEAB2E516}" dt="2023-08-05T08:15:24.739" v="5495"/>
          <ac:spMkLst>
            <pc:docMk/>
            <pc:sldMk cId="0" sldId="272"/>
            <ac:spMk id="37" creationId="{22D506C0-FF5E-9291-DF95-1470C5C6A697}"/>
          </ac:spMkLst>
        </pc:spChg>
        <pc:spChg chg="mod">
          <ac:chgData name="Herman Pasinrangi" userId="dd982d08df08ca9a" providerId="LiveId" clId="{CC1863D0-8E25-4B89-A86C-59EDEAB2E516}" dt="2023-08-05T08:15:24.739" v="5495"/>
          <ac:spMkLst>
            <pc:docMk/>
            <pc:sldMk cId="0" sldId="272"/>
            <ac:spMk id="38" creationId="{119EBEC0-FD30-59F8-58A3-061735FE8C3D}"/>
          </ac:spMkLst>
        </pc:spChg>
        <pc:spChg chg="add mod">
          <ac:chgData name="Herman Pasinrangi" userId="dd982d08df08ca9a" providerId="LiveId" clId="{CC1863D0-8E25-4B89-A86C-59EDEAB2E516}" dt="2023-08-07T13:40:04.298" v="22628" actId="207"/>
          <ac:spMkLst>
            <pc:docMk/>
            <pc:sldMk cId="0" sldId="272"/>
            <ac:spMk id="39" creationId="{DF947A72-9349-C562-EE0D-EF1808DBEE0C}"/>
          </ac:spMkLst>
        </pc:spChg>
        <pc:spChg chg="add mod">
          <ac:chgData name="Herman Pasinrangi" userId="dd982d08df08ca9a" providerId="LiveId" clId="{CC1863D0-8E25-4B89-A86C-59EDEAB2E516}" dt="2023-08-07T13:40:53.121" v="22630" actId="207"/>
          <ac:spMkLst>
            <pc:docMk/>
            <pc:sldMk cId="0" sldId="272"/>
            <ac:spMk id="41" creationId="{0272764C-8311-5A0C-159B-12DFED70032E}"/>
          </ac:spMkLst>
        </pc:spChg>
        <pc:grpChg chg="mod">
          <ac:chgData name="Herman Pasinrangi" userId="dd982d08df08ca9a" providerId="LiveId" clId="{CC1863D0-8E25-4B89-A86C-59EDEAB2E516}" dt="2023-08-05T08:14:25.029" v="5482" actId="1076"/>
          <ac:grpSpMkLst>
            <pc:docMk/>
            <pc:sldMk cId="0" sldId="272"/>
            <ac:grpSpMk id="3" creationId="{00000000-0000-0000-0000-000000000000}"/>
          </ac:grpSpMkLst>
        </pc:grpChg>
        <pc:grpChg chg="mod">
          <ac:chgData name="Herman Pasinrangi" userId="dd982d08df08ca9a" providerId="LiveId" clId="{CC1863D0-8E25-4B89-A86C-59EDEAB2E516}" dt="2023-08-05T08:14:35.371" v="5484" actId="1076"/>
          <ac:grpSpMkLst>
            <pc:docMk/>
            <pc:sldMk cId="0" sldId="272"/>
            <ac:grpSpMk id="7" creationId="{00000000-0000-0000-0000-000000000000}"/>
          </ac:grpSpMkLst>
        </pc:grpChg>
        <pc:grpChg chg="mod">
          <ac:chgData name="Herman Pasinrangi" userId="dd982d08df08ca9a" providerId="LiveId" clId="{CC1863D0-8E25-4B89-A86C-59EDEAB2E516}" dt="2023-08-05T08:15:09.162" v="5491" actId="1076"/>
          <ac:grpSpMkLst>
            <pc:docMk/>
            <pc:sldMk cId="0" sldId="272"/>
            <ac:grpSpMk id="11" creationId="{00000000-0000-0000-0000-000000000000}"/>
          </ac:grpSpMkLst>
        </pc:grpChg>
        <pc:grpChg chg="del mod">
          <ac:chgData name="Herman Pasinrangi" userId="dd982d08df08ca9a" providerId="LiveId" clId="{CC1863D0-8E25-4B89-A86C-59EDEAB2E516}" dt="2023-08-07T13:22:09.666" v="22573" actId="21"/>
          <ac:grpSpMkLst>
            <pc:docMk/>
            <pc:sldMk cId="0" sldId="272"/>
            <ac:grpSpMk id="15" creationId="{00000000-0000-0000-0000-000000000000}"/>
          </ac:grpSpMkLst>
        </pc:grpChg>
        <pc:grpChg chg="add mod">
          <ac:chgData name="Herman Pasinrangi" userId="dd982d08df08ca9a" providerId="LiveId" clId="{CC1863D0-8E25-4B89-A86C-59EDEAB2E516}" dt="2023-08-05T09:17:47.671" v="6397" actId="1076"/>
          <ac:grpSpMkLst>
            <pc:docMk/>
            <pc:sldMk cId="0" sldId="272"/>
            <ac:grpSpMk id="33" creationId="{5D571498-2E60-A3D0-81E9-E653ADA5C5F7}"/>
          </ac:grpSpMkLst>
        </pc:grpChg>
        <pc:grpChg chg="add mod">
          <ac:chgData name="Herman Pasinrangi" userId="dd982d08df08ca9a" providerId="LiveId" clId="{CC1863D0-8E25-4B89-A86C-59EDEAB2E516}" dt="2023-08-05T08:15:33.005" v="5496" actId="1076"/>
          <ac:grpSpMkLst>
            <pc:docMk/>
            <pc:sldMk cId="0" sldId="272"/>
            <ac:grpSpMk id="36" creationId="{38E8AE18-2544-C326-C5F5-4B77EAF46C62}"/>
          </ac:grpSpMkLst>
        </pc:grpChg>
        <pc:graphicFrameChg chg="add del mod">
          <ac:chgData name="Herman Pasinrangi" userId="dd982d08df08ca9a" providerId="LiveId" clId="{CC1863D0-8E25-4B89-A86C-59EDEAB2E516}" dt="2023-08-05T09:01:34.845" v="6018"/>
          <ac:graphicFrameMkLst>
            <pc:docMk/>
            <pc:sldMk cId="0" sldId="272"/>
            <ac:graphicFrameMk id="42" creationId="{AD074E4C-3148-D49C-E7A5-A3DFFB3C78A3}"/>
          </ac:graphicFrameMkLst>
        </pc:graphicFrameChg>
        <pc:graphicFrameChg chg="add del mod">
          <ac:chgData name="Herman Pasinrangi" userId="dd982d08df08ca9a" providerId="LiveId" clId="{CC1863D0-8E25-4B89-A86C-59EDEAB2E516}" dt="2023-08-05T09:06:07.912" v="6229"/>
          <ac:graphicFrameMkLst>
            <pc:docMk/>
            <pc:sldMk cId="0" sldId="272"/>
            <ac:graphicFrameMk id="43" creationId="{C963F84D-879F-7C29-DCC9-735A8567B2A7}"/>
          </ac:graphicFrameMkLst>
        </pc:graphicFrameChg>
        <pc:graphicFrameChg chg="add del mod">
          <ac:chgData name="Herman Pasinrangi" userId="dd982d08df08ca9a" providerId="LiveId" clId="{CC1863D0-8E25-4B89-A86C-59EDEAB2E516}" dt="2023-08-05T09:09:53.884" v="6295"/>
          <ac:graphicFrameMkLst>
            <pc:docMk/>
            <pc:sldMk cId="0" sldId="272"/>
            <ac:graphicFrameMk id="44" creationId="{C64B80E1-DDED-2AF9-A705-EFF841ADBB9B}"/>
          </ac:graphicFrameMkLst>
        </pc:graphicFrameChg>
        <pc:picChg chg="add mod">
          <ac:chgData name="Herman Pasinrangi" userId="dd982d08df08ca9a" providerId="LiveId" clId="{CC1863D0-8E25-4B89-A86C-59EDEAB2E516}" dt="2023-08-05T06:19:47.370" v="4368" actId="1076"/>
          <ac:picMkLst>
            <pc:docMk/>
            <pc:sldMk cId="0" sldId="272"/>
            <ac:picMk id="32" creationId="{9325C646-6990-33CC-4CB9-226ED0C5CE22}"/>
          </ac:picMkLst>
        </pc:picChg>
        <pc:picChg chg="add del mod">
          <ac:chgData name="Herman Pasinrangi" userId="dd982d08df08ca9a" providerId="LiveId" clId="{CC1863D0-8E25-4B89-A86C-59EDEAB2E516}" dt="2023-08-05T08:19:30.498" v="5628" actId="21"/>
          <ac:picMkLst>
            <pc:docMk/>
            <pc:sldMk cId="0" sldId="272"/>
            <ac:picMk id="40" creationId="{1E7D1DD2-3E91-C031-AFC6-B94DE07AD7D7}"/>
          </ac:picMkLst>
        </pc:picChg>
      </pc:sldChg>
      <pc:sldChg chg="del">
        <pc:chgData name="Herman Pasinrangi" userId="dd982d08df08ca9a" providerId="LiveId" clId="{CC1863D0-8E25-4B89-A86C-59EDEAB2E516}" dt="2023-08-05T13:37:59.674" v="13497" actId="2696"/>
        <pc:sldMkLst>
          <pc:docMk/>
          <pc:sldMk cId="0" sldId="275"/>
        </pc:sldMkLst>
      </pc:sldChg>
      <pc:sldChg chg="del">
        <pc:chgData name="Herman Pasinrangi" userId="dd982d08df08ca9a" providerId="LiveId" clId="{CC1863D0-8E25-4B89-A86C-59EDEAB2E516}" dt="2023-08-05T13:38:08.042" v="13498" actId="2696"/>
        <pc:sldMkLst>
          <pc:docMk/>
          <pc:sldMk cId="0" sldId="278"/>
        </pc:sldMkLst>
      </pc:sldChg>
      <pc:sldChg chg="del">
        <pc:chgData name="Herman Pasinrangi" userId="dd982d08df08ca9a" providerId="LiveId" clId="{CC1863D0-8E25-4B89-A86C-59EDEAB2E516}" dt="2023-08-05T13:38:15.712" v="13499" actId="2696"/>
        <pc:sldMkLst>
          <pc:docMk/>
          <pc:sldMk cId="0" sldId="281"/>
        </pc:sldMkLst>
      </pc:sldChg>
      <pc:sldChg chg="addSp delSp modSp mod">
        <pc:chgData name="Herman Pasinrangi" userId="dd982d08df08ca9a" providerId="LiveId" clId="{CC1863D0-8E25-4B89-A86C-59EDEAB2E516}" dt="2023-08-07T09:27:43.181" v="22349" actId="20577"/>
        <pc:sldMkLst>
          <pc:docMk/>
          <pc:sldMk cId="0" sldId="284"/>
        </pc:sldMkLst>
        <pc:spChg chg="mod">
          <ac:chgData name="Herman Pasinrangi" userId="dd982d08df08ca9a" providerId="LiveId" clId="{CC1863D0-8E25-4B89-A86C-59EDEAB2E516}" dt="2023-08-06T04:34:45.419" v="14801" actId="1076"/>
          <ac:spMkLst>
            <pc:docMk/>
            <pc:sldMk cId="0" sldId="284"/>
            <ac:spMk id="5" creationId="{00000000-0000-0000-0000-000000000000}"/>
          </ac:spMkLst>
        </pc:spChg>
        <pc:spChg chg="mod">
          <ac:chgData name="Herman Pasinrangi" userId="dd982d08df08ca9a" providerId="LiveId" clId="{CC1863D0-8E25-4B89-A86C-59EDEAB2E516}" dt="2023-08-05T14:14:40.062" v="14555" actId="1076"/>
          <ac:spMkLst>
            <pc:docMk/>
            <pc:sldMk cId="0" sldId="284"/>
            <ac:spMk id="6" creationId="{00000000-0000-0000-0000-000000000000}"/>
          </ac:spMkLst>
        </pc:spChg>
        <pc:spChg chg="mod">
          <ac:chgData name="Herman Pasinrangi" userId="dd982d08df08ca9a" providerId="LiveId" clId="{CC1863D0-8E25-4B89-A86C-59EDEAB2E516}" dt="2023-08-05T14:14:15" v="14551" actId="1076"/>
          <ac:spMkLst>
            <pc:docMk/>
            <pc:sldMk cId="0" sldId="284"/>
            <ac:spMk id="7" creationId="{00000000-0000-0000-0000-000000000000}"/>
          </ac:spMkLst>
        </pc:spChg>
        <pc:spChg chg="mod">
          <ac:chgData name="Herman Pasinrangi" userId="dd982d08df08ca9a" providerId="LiveId" clId="{CC1863D0-8E25-4B89-A86C-59EDEAB2E516}" dt="2023-08-05T13:54:31.543" v="14027" actId="1076"/>
          <ac:spMkLst>
            <pc:docMk/>
            <pc:sldMk cId="0" sldId="284"/>
            <ac:spMk id="11" creationId="{00000000-0000-0000-0000-000000000000}"/>
          </ac:spMkLst>
        </pc:spChg>
        <pc:spChg chg="mod">
          <ac:chgData name="Herman Pasinrangi" userId="dd982d08df08ca9a" providerId="LiveId" clId="{CC1863D0-8E25-4B89-A86C-59EDEAB2E516}" dt="2023-08-05T14:16:20.147" v="14572" actId="14100"/>
          <ac:spMkLst>
            <pc:docMk/>
            <pc:sldMk cId="0" sldId="284"/>
            <ac:spMk id="13" creationId="{00000000-0000-0000-0000-000000000000}"/>
          </ac:spMkLst>
        </pc:spChg>
        <pc:spChg chg="mod">
          <ac:chgData name="Herman Pasinrangi" userId="dd982d08df08ca9a" providerId="LiveId" clId="{CC1863D0-8E25-4B89-A86C-59EDEAB2E516}" dt="2023-08-05T14:15:32.002" v="14562" actId="1076"/>
          <ac:spMkLst>
            <pc:docMk/>
            <pc:sldMk cId="0" sldId="284"/>
            <ac:spMk id="14" creationId="{00000000-0000-0000-0000-000000000000}"/>
          </ac:spMkLst>
        </pc:spChg>
        <pc:spChg chg="del">
          <ac:chgData name="Herman Pasinrangi" userId="dd982d08df08ca9a" providerId="LiveId" clId="{CC1863D0-8E25-4B89-A86C-59EDEAB2E516}" dt="2023-08-05T13:38:32.534" v="13522" actId="21"/>
          <ac:spMkLst>
            <pc:docMk/>
            <pc:sldMk cId="0" sldId="284"/>
            <ac:spMk id="18" creationId="{00000000-0000-0000-0000-000000000000}"/>
          </ac:spMkLst>
        </pc:spChg>
        <pc:spChg chg="mod">
          <ac:chgData name="Herman Pasinrangi" userId="dd982d08df08ca9a" providerId="LiveId" clId="{CC1863D0-8E25-4B89-A86C-59EDEAB2E516}" dt="2023-08-05T13:39:37.174" v="13566" actId="790"/>
          <ac:spMkLst>
            <pc:docMk/>
            <pc:sldMk cId="0" sldId="284"/>
            <ac:spMk id="22" creationId="{00000000-0000-0000-0000-000000000000}"/>
          </ac:spMkLst>
        </pc:spChg>
        <pc:spChg chg="del mod">
          <ac:chgData name="Herman Pasinrangi" userId="dd982d08df08ca9a" providerId="LiveId" clId="{CC1863D0-8E25-4B89-A86C-59EDEAB2E516}" dt="2023-08-05T13:38:32.553" v="13524"/>
          <ac:spMkLst>
            <pc:docMk/>
            <pc:sldMk cId="0" sldId="284"/>
            <ac:spMk id="24" creationId="{00000000-0000-0000-0000-000000000000}"/>
          </ac:spMkLst>
        </pc:spChg>
        <pc:spChg chg="mod">
          <ac:chgData name="Herman Pasinrangi" userId="dd982d08df08ca9a" providerId="LiveId" clId="{CC1863D0-8E25-4B89-A86C-59EDEAB2E516}" dt="2023-08-07T09:27:43.181" v="22349" actId="20577"/>
          <ac:spMkLst>
            <pc:docMk/>
            <pc:sldMk cId="0" sldId="284"/>
            <ac:spMk id="25" creationId="{00000000-0000-0000-0000-000000000000}"/>
          </ac:spMkLst>
        </pc:spChg>
        <pc:spChg chg="add del">
          <ac:chgData name="Herman Pasinrangi" userId="dd982d08df08ca9a" providerId="LiveId" clId="{CC1863D0-8E25-4B89-A86C-59EDEAB2E516}" dt="2023-08-05T13:57:05.149" v="14046" actId="22"/>
          <ac:spMkLst>
            <pc:docMk/>
            <pc:sldMk cId="0" sldId="284"/>
            <ac:spMk id="30" creationId="{3FB6D61A-66D4-FD29-D559-D62073EB14E3}"/>
          </ac:spMkLst>
        </pc:spChg>
        <pc:spChg chg="add mod">
          <ac:chgData name="Herman Pasinrangi" userId="dd982d08df08ca9a" providerId="LiveId" clId="{CC1863D0-8E25-4B89-A86C-59EDEAB2E516}" dt="2023-08-05T14:18:32.670" v="14594" actId="14100"/>
          <ac:spMkLst>
            <pc:docMk/>
            <pc:sldMk cId="0" sldId="284"/>
            <ac:spMk id="33" creationId="{0AE19EBB-46AB-A4F4-AF11-BEAD81AB2DB4}"/>
          </ac:spMkLst>
        </pc:spChg>
        <pc:spChg chg="add del mod">
          <ac:chgData name="Herman Pasinrangi" userId="dd982d08df08ca9a" providerId="LiveId" clId="{CC1863D0-8E25-4B89-A86C-59EDEAB2E516}" dt="2023-08-05T14:04:54.560" v="14372" actId="21"/>
          <ac:spMkLst>
            <pc:docMk/>
            <pc:sldMk cId="0" sldId="284"/>
            <ac:spMk id="35" creationId="{B44A691F-6DD1-0B53-96F2-2F58517B5D53}"/>
          </ac:spMkLst>
        </pc:spChg>
        <pc:spChg chg="add mod">
          <ac:chgData name="Herman Pasinrangi" userId="dd982d08df08ca9a" providerId="LiveId" clId="{CC1863D0-8E25-4B89-A86C-59EDEAB2E516}" dt="2023-08-05T14:23:19.348" v="14646" actId="1076"/>
          <ac:spMkLst>
            <pc:docMk/>
            <pc:sldMk cId="0" sldId="284"/>
            <ac:spMk id="36" creationId="{3869D5EB-D0B1-7D70-8573-80CFD70A5C5C}"/>
          </ac:spMkLst>
        </pc:spChg>
        <pc:spChg chg="add mod">
          <ac:chgData name="Herman Pasinrangi" userId="dd982d08df08ca9a" providerId="LiveId" clId="{CC1863D0-8E25-4B89-A86C-59EDEAB2E516}" dt="2023-08-05T14:23:56.126" v="14650" actId="1076"/>
          <ac:spMkLst>
            <pc:docMk/>
            <pc:sldMk cId="0" sldId="284"/>
            <ac:spMk id="40" creationId="{9D246796-D2B9-9434-5883-AD0234DEB4BF}"/>
          </ac:spMkLst>
        </pc:spChg>
        <pc:grpChg chg="mod">
          <ac:chgData name="Herman Pasinrangi" userId="dd982d08df08ca9a" providerId="LiveId" clId="{CC1863D0-8E25-4B89-A86C-59EDEAB2E516}" dt="2023-08-05T14:14:50.262" v="14556" actId="14100"/>
          <ac:grpSpMkLst>
            <pc:docMk/>
            <pc:sldMk cId="0" sldId="284"/>
            <ac:grpSpMk id="2" creationId="{00000000-0000-0000-0000-000000000000}"/>
          </ac:grpSpMkLst>
        </pc:grpChg>
        <pc:grpChg chg="mod">
          <ac:chgData name="Herman Pasinrangi" userId="dd982d08df08ca9a" providerId="LiveId" clId="{CC1863D0-8E25-4B89-A86C-59EDEAB2E516}" dt="2023-08-05T14:24:11.209" v="14653" actId="1076"/>
          <ac:grpSpMkLst>
            <pc:docMk/>
            <pc:sldMk cId="0" sldId="284"/>
            <ac:grpSpMk id="8" creationId="{00000000-0000-0000-0000-000000000000}"/>
          </ac:grpSpMkLst>
        </pc:grpChg>
        <pc:grpChg chg="mod">
          <ac:chgData name="Herman Pasinrangi" userId="dd982d08df08ca9a" providerId="LiveId" clId="{CC1863D0-8E25-4B89-A86C-59EDEAB2E516}" dt="2023-08-05T14:17:33.801" v="14585" actId="1076"/>
          <ac:grpSpMkLst>
            <pc:docMk/>
            <pc:sldMk cId="0" sldId="284"/>
            <ac:grpSpMk id="10" creationId="{00000000-0000-0000-0000-000000000000}"/>
          </ac:grpSpMkLst>
        </pc:grpChg>
        <pc:grpChg chg="mod">
          <ac:chgData name="Herman Pasinrangi" userId="dd982d08df08ca9a" providerId="LiveId" clId="{CC1863D0-8E25-4B89-A86C-59EDEAB2E516}" dt="2023-08-05T13:50:27.422" v="13979" actId="1076"/>
          <ac:grpSpMkLst>
            <pc:docMk/>
            <pc:sldMk cId="0" sldId="284"/>
            <ac:grpSpMk id="19" creationId="{00000000-0000-0000-0000-000000000000}"/>
          </ac:grpSpMkLst>
        </pc:grpChg>
        <pc:picChg chg="add mod">
          <ac:chgData name="Herman Pasinrangi" userId="dd982d08df08ca9a" providerId="LiveId" clId="{CC1863D0-8E25-4B89-A86C-59EDEAB2E516}" dt="2023-08-05T13:38:51.124" v="13527" actId="1076"/>
          <ac:picMkLst>
            <pc:docMk/>
            <pc:sldMk cId="0" sldId="284"/>
            <ac:picMk id="28" creationId="{58576726-BD24-F597-801C-627289AB8489}"/>
          </ac:picMkLst>
        </pc:picChg>
        <pc:picChg chg="add mod">
          <ac:chgData name="Herman Pasinrangi" userId="dd982d08df08ca9a" providerId="LiveId" clId="{CC1863D0-8E25-4B89-A86C-59EDEAB2E516}" dt="2023-08-05T14:17:53.417" v="14589" actId="14100"/>
          <ac:picMkLst>
            <pc:docMk/>
            <pc:sldMk cId="0" sldId="284"/>
            <ac:picMk id="31" creationId="{7717B19E-FB2D-AA29-1134-42D7EABFDE27}"/>
          </ac:picMkLst>
        </pc:picChg>
        <pc:picChg chg="add del mod">
          <ac:chgData name="Herman Pasinrangi" userId="dd982d08df08ca9a" providerId="LiveId" clId="{CC1863D0-8E25-4B89-A86C-59EDEAB2E516}" dt="2023-08-05T14:06:23.370" v="14383" actId="21"/>
          <ac:picMkLst>
            <pc:docMk/>
            <pc:sldMk cId="0" sldId="284"/>
            <ac:picMk id="37" creationId="{3B2F2CF5-14EA-0684-0BED-720B974D6254}"/>
          </ac:picMkLst>
        </pc:picChg>
        <pc:picChg chg="add del mod">
          <ac:chgData name="Herman Pasinrangi" userId="dd982d08df08ca9a" providerId="LiveId" clId="{CC1863D0-8E25-4B89-A86C-59EDEAB2E516}" dt="2023-08-05T14:06:57.640" v="14387" actId="21"/>
          <ac:picMkLst>
            <pc:docMk/>
            <pc:sldMk cId="0" sldId="284"/>
            <ac:picMk id="38" creationId="{585C1D20-BA07-B5C4-8F32-CE9BB9325C2E}"/>
          </ac:picMkLst>
        </pc:picChg>
        <pc:picChg chg="add mod ord">
          <ac:chgData name="Herman Pasinrangi" userId="dd982d08df08ca9a" providerId="LiveId" clId="{CC1863D0-8E25-4B89-A86C-59EDEAB2E516}" dt="2023-08-05T14:23:39.796" v="14648" actId="1076"/>
          <ac:picMkLst>
            <pc:docMk/>
            <pc:sldMk cId="0" sldId="284"/>
            <ac:picMk id="39" creationId="{FC560052-F2C7-166F-B427-6420F8DE618F}"/>
          </ac:picMkLst>
        </pc:picChg>
      </pc:sldChg>
      <pc:sldChg chg="del">
        <pc:chgData name="Herman Pasinrangi" userId="dd982d08df08ca9a" providerId="LiveId" clId="{CC1863D0-8E25-4B89-A86C-59EDEAB2E516}" dt="2023-08-06T10:39:00.395" v="19481" actId="2696"/>
        <pc:sldMkLst>
          <pc:docMk/>
          <pc:sldMk cId="0" sldId="287"/>
        </pc:sldMkLst>
      </pc:sldChg>
      <pc:sldChg chg="addSp delSp modSp mod">
        <pc:chgData name="Herman Pasinrangi" userId="dd982d08df08ca9a" providerId="LiveId" clId="{CC1863D0-8E25-4B89-A86C-59EDEAB2E516}" dt="2023-08-07T09:27:31.650" v="22347" actId="2711"/>
        <pc:sldMkLst>
          <pc:docMk/>
          <pc:sldMk cId="0" sldId="290"/>
        </pc:sldMkLst>
        <pc:spChg chg="mod">
          <ac:chgData name="Herman Pasinrangi" userId="dd982d08df08ca9a" providerId="LiveId" clId="{CC1863D0-8E25-4B89-A86C-59EDEAB2E516}" dt="2023-08-06T04:37:18.608" v="14838" actId="1076"/>
          <ac:spMkLst>
            <pc:docMk/>
            <pc:sldMk cId="0" sldId="290"/>
            <ac:spMk id="3" creationId="{00000000-0000-0000-0000-000000000000}"/>
          </ac:spMkLst>
        </pc:spChg>
        <pc:spChg chg="mod">
          <ac:chgData name="Herman Pasinrangi" userId="dd982d08df08ca9a" providerId="LiveId" clId="{CC1863D0-8E25-4B89-A86C-59EDEAB2E516}" dt="2023-08-06T07:11:01.171" v="15657" actId="790"/>
          <ac:spMkLst>
            <pc:docMk/>
            <pc:sldMk cId="0" sldId="290"/>
            <ac:spMk id="5" creationId="{00000000-0000-0000-0000-000000000000}"/>
          </ac:spMkLst>
        </pc:spChg>
        <pc:spChg chg="mod">
          <ac:chgData name="Herman Pasinrangi" userId="dd982d08df08ca9a" providerId="LiveId" clId="{CC1863D0-8E25-4B89-A86C-59EDEAB2E516}" dt="2023-08-06T07:30:09.422" v="15829" actId="790"/>
          <ac:spMkLst>
            <pc:docMk/>
            <pc:sldMk cId="0" sldId="290"/>
            <ac:spMk id="6" creationId="{00000000-0000-0000-0000-000000000000}"/>
          </ac:spMkLst>
        </pc:spChg>
        <pc:spChg chg="mod">
          <ac:chgData name="Herman Pasinrangi" userId="dd982d08df08ca9a" providerId="LiveId" clId="{CC1863D0-8E25-4B89-A86C-59EDEAB2E516}" dt="2023-08-06T04:37:07.725" v="14836" actId="21"/>
          <ac:spMkLst>
            <pc:docMk/>
            <pc:sldMk cId="0" sldId="290"/>
            <ac:spMk id="22" creationId="{00000000-0000-0000-0000-000000000000}"/>
          </ac:spMkLst>
        </pc:spChg>
        <pc:spChg chg="del">
          <ac:chgData name="Herman Pasinrangi" userId="dd982d08df08ca9a" providerId="LiveId" clId="{CC1863D0-8E25-4B89-A86C-59EDEAB2E516}" dt="2023-08-06T04:37:13.877" v="14837" actId="21"/>
          <ac:spMkLst>
            <pc:docMk/>
            <pc:sldMk cId="0" sldId="290"/>
            <ac:spMk id="36" creationId="{00000000-0000-0000-0000-000000000000}"/>
          </ac:spMkLst>
        </pc:spChg>
        <pc:spChg chg="del mod">
          <ac:chgData name="Herman Pasinrangi" userId="dd982d08df08ca9a" providerId="LiveId" clId="{CC1863D0-8E25-4B89-A86C-59EDEAB2E516}" dt="2023-08-06T04:29:39.254" v="14657" actId="21"/>
          <ac:spMkLst>
            <pc:docMk/>
            <pc:sldMk cId="0" sldId="290"/>
            <ac:spMk id="42" creationId="{00000000-0000-0000-0000-000000000000}"/>
          </ac:spMkLst>
        </pc:spChg>
        <pc:spChg chg="mod">
          <ac:chgData name="Herman Pasinrangi" userId="dd982d08df08ca9a" providerId="LiveId" clId="{CC1863D0-8E25-4B89-A86C-59EDEAB2E516}" dt="2023-08-06T04:31:09.210" v="14723" actId="790"/>
          <ac:spMkLst>
            <pc:docMk/>
            <pc:sldMk cId="0" sldId="290"/>
            <ac:spMk id="46" creationId="{00000000-0000-0000-0000-000000000000}"/>
          </ac:spMkLst>
        </pc:spChg>
        <pc:spChg chg="del mod">
          <ac:chgData name="Herman Pasinrangi" userId="dd982d08df08ca9a" providerId="LiveId" clId="{CC1863D0-8E25-4B89-A86C-59EDEAB2E516}" dt="2023-08-06T04:31:11.095" v="14725"/>
          <ac:spMkLst>
            <pc:docMk/>
            <pc:sldMk cId="0" sldId="290"/>
            <ac:spMk id="48" creationId="{00000000-0000-0000-0000-000000000000}"/>
          </ac:spMkLst>
        </pc:spChg>
        <pc:spChg chg="mod">
          <ac:chgData name="Herman Pasinrangi" userId="dd982d08df08ca9a" providerId="LiveId" clId="{CC1863D0-8E25-4B89-A86C-59EDEAB2E516}" dt="2023-08-07T09:27:31.650" v="22347" actId="2711"/>
          <ac:spMkLst>
            <pc:docMk/>
            <pc:sldMk cId="0" sldId="290"/>
            <ac:spMk id="49" creationId="{00000000-0000-0000-0000-000000000000}"/>
          </ac:spMkLst>
        </pc:spChg>
        <pc:spChg chg="mod">
          <ac:chgData name="Herman Pasinrangi" userId="dd982d08df08ca9a" providerId="LiveId" clId="{CC1863D0-8E25-4B89-A86C-59EDEAB2E516}" dt="2023-08-06T04:31:41.963" v="14745" actId="1076"/>
          <ac:spMkLst>
            <pc:docMk/>
            <pc:sldMk cId="0" sldId="290"/>
            <ac:spMk id="52" creationId="{00000000-0000-0000-0000-000000000000}"/>
          </ac:spMkLst>
        </pc:spChg>
        <pc:spChg chg="del mod">
          <ac:chgData name="Herman Pasinrangi" userId="dd982d08df08ca9a" providerId="LiveId" clId="{CC1863D0-8E25-4B89-A86C-59EDEAB2E516}" dt="2023-08-06T04:31:35.557" v="14744"/>
          <ac:spMkLst>
            <pc:docMk/>
            <pc:sldMk cId="0" sldId="290"/>
            <ac:spMk id="53" creationId="{00000000-0000-0000-0000-000000000000}"/>
          </ac:spMkLst>
        </pc:spChg>
        <pc:grpChg chg="add del mod">
          <ac:chgData name="Herman Pasinrangi" userId="dd982d08df08ca9a" providerId="LiveId" clId="{CC1863D0-8E25-4B89-A86C-59EDEAB2E516}" dt="2023-08-06T07:27:01.372" v="15785" actId="1076"/>
          <ac:grpSpMkLst>
            <pc:docMk/>
            <pc:sldMk cId="0" sldId="290"/>
            <ac:grpSpMk id="2" creationId="{00000000-0000-0000-0000-000000000000}"/>
          </ac:grpSpMkLst>
        </pc:grpChg>
        <pc:grpChg chg="del mod">
          <ac:chgData name="Herman Pasinrangi" userId="dd982d08df08ca9a" providerId="LiveId" clId="{CC1863D0-8E25-4B89-A86C-59EDEAB2E516}" dt="2023-08-06T04:37:34.765" v="14839" actId="21"/>
          <ac:grpSpMkLst>
            <pc:docMk/>
            <pc:sldMk cId="0" sldId="290"/>
            <ac:grpSpMk id="7" creationId="{00000000-0000-0000-0000-000000000000}"/>
          </ac:grpSpMkLst>
        </pc:grpChg>
        <pc:picChg chg="add mod">
          <ac:chgData name="Herman Pasinrangi" userId="dd982d08df08ca9a" providerId="LiveId" clId="{CC1863D0-8E25-4B89-A86C-59EDEAB2E516}" dt="2023-08-06T07:23:56.408" v="15779" actId="1076"/>
          <ac:picMkLst>
            <pc:docMk/>
            <pc:sldMk cId="0" sldId="290"/>
            <ac:picMk id="7" creationId="{85C47461-8838-E586-294B-11F76447086F}"/>
          </ac:picMkLst>
        </pc:picChg>
        <pc:picChg chg="add del mod">
          <ac:chgData name="Herman Pasinrangi" userId="dd982d08df08ca9a" providerId="LiveId" clId="{CC1863D0-8E25-4B89-A86C-59EDEAB2E516}" dt="2023-08-06T07:21:30.233" v="15764" actId="21"/>
          <ac:picMkLst>
            <pc:docMk/>
            <pc:sldMk cId="0" sldId="290"/>
            <ac:picMk id="8" creationId="{08A29845-4180-4906-51E8-3399396F97ED}"/>
          </ac:picMkLst>
        </pc:picChg>
        <pc:picChg chg="add del mod">
          <ac:chgData name="Herman Pasinrangi" userId="dd982d08df08ca9a" providerId="LiveId" clId="{CC1863D0-8E25-4B89-A86C-59EDEAB2E516}" dt="2023-08-06T07:05:43.977" v="15552"/>
          <ac:picMkLst>
            <pc:docMk/>
            <pc:sldMk cId="0" sldId="290"/>
            <ac:picMk id="11" creationId="{1A423468-C629-4D49-E2FE-E8B934BD2512}"/>
          </ac:picMkLst>
        </pc:picChg>
        <pc:picChg chg="add mod">
          <ac:chgData name="Herman Pasinrangi" userId="dd982d08df08ca9a" providerId="LiveId" clId="{CC1863D0-8E25-4B89-A86C-59EDEAB2E516}" dt="2023-08-06T07:23:52.723" v="15778" actId="1076"/>
          <ac:picMkLst>
            <pc:docMk/>
            <pc:sldMk cId="0" sldId="290"/>
            <ac:picMk id="11" creationId="{71AA7319-1C74-AC39-E664-D92CCC93D120}"/>
          </ac:picMkLst>
        </pc:picChg>
        <pc:picChg chg="add del mod">
          <ac:chgData name="Herman Pasinrangi" userId="dd982d08df08ca9a" providerId="LiveId" clId="{CC1863D0-8E25-4B89-A86C-59EDEAB2E516}" dt="2023-08-06T07:20:37.854" v="15762" actId="21"/>
          <ac:picMkLst>
            <pc:docMk/>
            <pc:sldMk cId="0" sldId="290"/>
            <ac:picMk id="13" creationId="{DCE210E8-F191-D241-5594-171AC6D5D28D}"/>
          </ac:picMkLst>
        </pc:picChg>
        <pc:picChg chg="add mod">
          <ac:chgData name="Herman Pasinrangi" userId="dd982d08df08ca9a" providerId="LiveId" clId="{CC1863D0-8E25-4B89-A86C-59EDEAB2E516}" dt="2023-08-06T07:24:35.813" v="15781" actId="1076"/>
          <ac:picMkLst>
            <pc:docMk/>
            <pc:sldMk cId="0" sldId="290"/>
            <ac:picMk id="14" creationId="{5EE9AE4D-B45C-4591-D14B-E49898DBA807}"/>
          </ac:picMkLst>
        </pc:picChg>
        <pc:picChg chg="add del mod">
          <ac:chgData name="Herman Pasinrangi" userId="dd982d08df08ca9a" providerId="LiveId" clId="{CC1863D0-8E25-4B89-A86C-59EDEAB2E516}" dt="2023-08-06T07:20:44.866" v="15763" actId="21"/>
          <ac:picMkLst>
            <pc:docMk/>
            <pc:sldMk cId="0" sldId="290"/>
            <ac:picMk id="15" creationId="{CD56C35B-CC50-BDED-5875-7753D81AA5AD}"/>
          </ac:picMkLst>
        </pc:picChg>
        <pc:picChg chg="add mod">
          <ac:chgData name="Herman Pasinrangi" userId="dd982d08df08ca9a" providerId="LiveId" clId="{CC1863D0-8E25-4B89-A86C-59EDEAB2E516}" dt="2023-08-06T07:26:59.779" v="15784" actId="1076"/>
          <ac:picMkLst>
            <pc:docMk/>
            <pc:sldMk cId="0" sldId="290"/>
            <ac:picMk id="17" creationId="{EF420D32-79F7-2C1C-B06F-9A83C289042F}"/>
          </ac:picMkLst>
        </pc:picChg>
        <pc:picChg chg="add mod">
          <ac:chgData name="Herman Pasinrangi" userId="dd982d08df08ca9a" providerId="LiveId" clId="{CC1863D0-8E25-4B89-A86C-59EDEAB2E516}" dt="2023-08-06T04:30:12.907" v="14659" actId="1076"/>
          <ac:picMkLst>
            <pc:docMk/>
            <pc:sldMk cId="0" sldId="290"/>
            <ac:picMk id="54" creationId="{3016E77D-2E2C-DD87-D263-362F2E954280}"/>
          </ac:picMkLst>
        </pc:picChg>
        <pc:picChg chg="add mod">
          <ac:chgData name="Herman Pasinrangi" userId="dd982d08df08ca9a" providerId="LiveId" clId="{CC1863D0-8E25-4B89-A86C-59EDEAB2E516}" dt="2023-08-06T07:23:48.490" v="15776" actId="1076"/>
          <ac:picMkLst>
            <pc:docMk/>
            <pc:sldMk cId="0" sldId="290"/>
            <ac:picMk id="55" creationId="{708EB55F-7516-A32A-B1E3-4F97BC26DE40}"/>
          </ac:picMkLst>
        </pc:picChg>
        <pc:cxnChg chg="add mod">
          <ac:chgData name="Herman Pasinrangi" userId="dd982d08df08ca9a" providerId="LiveId" clId="{CC1863D0-8E25-4B89-A86C-59EDEAB2E516}" dt="2023-08-06T07:04:38.931" v="15548" actId="208"/>
          <ac:cxnSpMkLst>
            <pc:docMk/>
            <pc:sldMk cId="0" sldId="290"/>
            <ac:cxnSpMk id="10" creationId="{EE24C7F3-AD91-7D2C-8CD6-9D844F8A73EC}"/>
          </ac:cxnSpMkLst>
        </pc:cxnChg>
      </pc:sldChg>
      <pc:sldChg chg="addSp delSp modSp mod">
        <pc:chgData name="Herman Pasinrangi" userId="dd982d08df08ca9a" providerId="LiveId" clId="{CC1863D0-8E25-4B89-A86C-59EDEAB2E516}" dt="2023-08-07T09:22:20.920" v="22306" actId="20577"/>
        <pc:sldMkLst>
          <pc:docMk/>
          <pc:sldMk cId="0" sldId="293"/>
        </pc:sldMkLst>
        <pc:spChg chg="mod">
          <ac:chgData name="Herman Pasinrangi" userId="dd982d08df08ca9a" providerId="LiveId" clId="{CC1863D0-8E25-4B89-A86C-59EDEAB2E516}" dt="2023-08-07T04:01:55.797" v="21252" actId="1076"/>
          <ac:spMkLst>
            <pc:docMk/>
            <pc:sldMk cId="0" sldId="293"/>
            <ac:spMk id="2" creationId="{00000000-0000-0000-0000-000000000000}"/>
          </ac:spMkLst>
        </pc:spChg>
        <pc:spChg chg="mod">
          <ac:chgData name="Herman Pasinrangi" userId="dd982d08df08ca9a" providerId="LiveId" clId="{CC1863D0-8E25-4B89-A86C-59EDEAB2E516}" dt="2023-08-07T08:02:48.716" v="21983" actId="6549"/>
          <ac:spMkLst>
            <pc:docMk/>
            <pc:sldMk cId="0" sldId="293"/>
            <ac:spMk id="3" creationId="{00000000-0000-0000-0000-000000000000}"/>
          </ac:spMkLst>
        </pc:spChg>
        <pc:spChg chg="add mod">
          <ac:chgData name="Herman Pasinrangi" userId="dd982d08df08ca9a" providerId="LiveId" clId="{CC1863D0-8E25-4B89-A86C-59EDEAB2E516}" dt="2023-08-07T09:14:01.158" v="22215" actId="571"/>
          <ac:spMkLst>
            <pc:docMk/>
            <pc:sldMk cId="0" sldId="293"/>
            <ac:spMk id="4" creationId="{C27D052B-6DCA-B396-19C8-B82950D97DAB}"/>
          </ac:spMkLst>
        </pc:spChg>
        <pc:spChg chg="del">
          <ac:chgData name="Herman Pasinrangi" userId="dd982d08df08ca9a" providerId="LiveId" clId="{CC1863D0-8E25-4B89-A86C-59EDEAB2E516}" dt="2023-08-07T04:00:27.877" v="21173" actId="21"/>
          <ac:spMkLst>
            <pc:docMk/>
            <pc:sldMk cId="0" sldId="293"/>
            <ac:spMk id="9" creationId="{00000000-0000-0000-0000-000000000000}"/>
          </ac:spMkLst>
        </pc:spChg>
        <pc:spChg chg="mod">
          <ac:chgData name="Herman Pasinrangi" userId="dd982d08df08ca9a" providerId="LiveId" clId="{CC1863D0-8E25-4B89-A86C-59EDEAB2E516}" dt="2023-08-07T04:00:21.840" v="21172" actId="790"/>
          <ac:spMkLst>
            <pc:docMk/>
            <pc:sldMk cId="0" sldId="293"/>
            <ac:spMk id="13" creationId="{00000000-0000-0000-0000-000000000000}"/>
          </ac:spMkLst>
        </pc:spChg>
        <pc:spChg chg="del mod">
          <ac:chgData name="Herman Pasinrangi" userId="dd982d08df08ca9a" providerId="LiveId" clId="{CC1863D0-8E25-4B89-A86C-59EDEAB2E516}" dt="2023-08-07T04:01:02.361" v="21224"/>
          <ac:spMkLst>
            <pc:docMk/>
            <pc:sldMk cId="0" sldId="293"/>
            <ac:spMk id="15" creationId="{00000000-0000-0000-0000-000000000000}"/>
          </ac:spMkLst>
        </pc:spChg>
        <pc:spChg chg="mod">
          <ac:chgData name="Herman Pasinrangi" userId="dd982d08df08ca9a" providerId="LiveId" clId="{CC1863D0-8E25-4B89-A86C-59EDEAB2E516}" dt="2023-08-07T09:22:20.920" v="22306" actId="20577"/>
          <ac:spMkLst>
            <pc:docMk/>
            <pc:sldMk cId="0" sldId="293"/>
            <ac:spMk id="16" creationId="{00000000-0000-0000-0000-000000000000}"/>
          </ac:spMkLst>
        </pc:spChg>
        <pc:spChg chg="mod">
          <ac:chgData name="Herman Pasinrangi" userId="dd982d08df08ca9a" providerId="LiveId" clId="{CC1863D0-8E25-4B89-A86C-59EDEAB2E516}" dt="2023-08-07T08:00:49.282" v="21937" actId="14100"/>
          <ac:spMkLst>
            <pc:docMk/>
            <pc:sldMk cId="0" sldId="293"/>
            <ac:spMk id="19" creationId="{00000000-0000-0000-0000-000000000000}"/>
          </ac:spMkLst>
        </pc:spChg>
        <pc:spChg chg="del mod">
          <ac:chgData name="Herman Pasinrangi" userId="dd982d08df08ca9a" providerId="LiveId" clId="{CC1863D0-8E25-4B89-A86C-59EDEAB2E516}" dt="2023-08-07T04:02:22.496" v="21273"/>
          <ac:spMkLst>
            <pc:docMk/>
            <pc:sldMk cId="0" sldId="293"/>
            <ac:spMk id="20" creationId="{00000000-0000-0000-0000-000000000000}"/>
          </ac:spMkLst>
        </pc:spChg>
        <pc:grpChg chg="del mod">
          <ac:chgData name="Herman Pasinrangi" userId="dd982d08df08ca9a" providerId="LiveId" clId="{CC1863D0-8E25-4B89-A86C-59EDEAB2E516}" dt="2023-08-07T04:09:01.945" v="21340" actId="21"/>
          <ac:grpSpMkLst>
            <pc:docMk/>
            <pc:sldMk cId="0" sldId="293"/>
            <ac:grpSpMk id="4" creationId="{00000000-0000-0000-0000-000000000000}"/>
          </ac:grpSpMkLst>
        </pc:grpChg>
        <pc:grpChg chg="mod">
          <ac:chgData name="Herman Pasinrangi" userId="dd982d08df08ca9a" providerId="LiveId" clId="{CC1863D0-8E25-4B89-A86C-59EDEAB2E516}" dt="2023-08-07T09:15:01.227" v="22221" actId="1076"/>
          <ac:grpSpMkLst>
            <pc:docMk/>
            <pc:sldMk cId="0" sldId="293"/>
            <ac:grpSpMk id="10" creationId="{00000000-0000-0000-0000-000000000000}"/>
          </ac:grpSpMkLst>
        </pc:grpChg>
        <pc:picChg chg="add mod">
          <ac:chgData name="Herman Pasinrangi" userId="dd982d08df08ca9a" providerId="LiveId" clId="{CC1863D0-8E25-4B89-A86C-59EDEAB2E516}" dt="2023-08-07T04:17:17.682" v="21388" actId="1076"/>
          <ac:picMkLst>
            <pc:docMk/>
            <pc:sldMk cId="0" sldId="293"/>
            <ac:picMk id="21" creationId="{27B80772-579E-A9C3-279C-9FDE9876DD40}"/>
          </ac:picMkLst>
        </pc:picChg>
        <pc:picChg chg="add del mod">
          <ac:chgData name="Herman Pasinrangi" userId="dd982d08df08ca9a" providerId="LiveId" clId="{CC1863D0-8E25-4B89-A86C-59EDEAB2E516}" dt="2023-08-07T04:09:26.640" v="21345" actId="21"/>
          <ac:picMkLst>
            <pc:docMk/>
            <pc:sldMk cId="0" sldId="293"/>
            <ac:picMk id="23" creationId="{F45FB798-B613-60D9-5901-71A64C2C385E}"/>
          </ac:picMkLst>
        </pc:picChg>
        <pc:picChg chg="add del mod">
          <ac:chgData name="Herman Pasinrangi" userId="dd982d08df08ca9a" providerId="LiveId" clId="{CC1863D0-8E25-4B89-A86C-59EDEAB2E516}" dt="2023-08-07T04:12:10.817" v="21352" actId="21"/>
          <ac:picMkLst>
            <pc:docMk/>
            <pc:sldMk cId="0" sldId="293"/>
            <ac:picMk id="25" creationId="{3DC7BF13-4B4F-253C-D0E4-DB47E136FAC9}"/>
          </ac:picMkLst>
        </pc:picChg>
        <pc:picChg chg="add mod">
          <ac:chgData name="Herman Pasinrangi" userId="dd982d08df08ca9a" providerId="LiveId" clId="{CC1863D0-8E25-4B89-A86C-59EDEAB2E516}" dt="2023-08-07T04:16:07.738" v="21360" actId="14100"/>
          <ac:picMkLst>
            <pc:docMk/>
            <pc:sldMk cId="0" sldId="293"/>
            <ac:picMk id="27" creationId="{8C866105-4F47-0B5A-E9FD-1A8306176313}"/>
          </ac:picMkLst>
        </pc:picChg>
      </pc:sldChg>
      <pc:sldChg chg="addSp delSp modSp mod">
        <pc:chgData name="Herman Pasinrangi" userId="dd982d08df08ca9a" providerId="LiveId" clId="{CC1863D0-8E25-4B89-A86C-59EDEAB2E516}" dt="2023-08-07T09:22:03.717" v="22304" actId="20577"/>
        <pc:sldMkLst>
          <pc:docMk/>
          <pc:sldMk cId="0" sldId="296"/>
        </pc:sldMkLst>
        <pc:spChg chg="mod">
          <ac:chgData name="Herman Pasinrangi" userId="dd982d08df08ca9a" providerId="LiveId" clId="{CC1863D0-8E25-4B89-A86C-59EDEAB2E516}" dt="2023-08-07T08:09:42.005" v="22160" actId="1076"/>
          <ac:spMkLst>
            <pc:docMk/>
            <pc:sldMk cId="0" sldId="296"/>
            <ac:spMk id="2" creationId="{00000000-0000-0000-0000-000000000000}"/>
          </ac:spMkLst>
        </pc:spChg>
        <pc:spChg chg="mod">
          <ac:chgData name="Herman Pasinrangi" userId="dd982d08df08ca9a" providerId="LiveId" clId="{CC1863D0-8E25-4B89-A86C-59EDEAB2E516}" dt="2023-08-07T08:11:20.440" v="22174" actId="14100"/>
          <ac:spMkLst>
            <pc:docMk/>
            <pc:sldMk cId="0" sldId="296"/>
            <ac:spMk id="6" creationId="{00000000-0000-0000-0000-000000000000}"/>
          </ac:spMkLst>
        </pc:spChg>
        <pc:spChg chg="del mod">
          <ac:chgData name="Herman Pasinrangi" userId="dd982d08df08ca9a" providerId="LiveId" clId="{CC1863D0-8E25-4B89-A86C-59EDEAB2E516}" dt="2023-08-07T04:19:54.666" v="21449"/>
          <ac:spMkLst>
            <pc:docMk/>
            <pc:sldMk cId="0" sldId="296"/>
            <ac:spMk id="7" creationId="{00000000-0000-0000-0000-000000000000}"/>
          </ac:spMkLst>
        </pc:spChg>
        <pc:spChg chg="mod">
          <ac:chgData name="Herman Pasinrangi" userId="dd982d08df08ca9a" providerId="LiveId" clId="{CC1863D0-8E25-4B89-A86C-59EDEAB2E516}" dt="2023-08-07T08:10:41.165" v="22169" actId="1076"/>
          <ac:spMkLst>
            <pc:docMk/>
            <pc:sldMk cId="0" sldId="296"/>
            <ac:spMk id="11" creationId="{00000000-0000-0000-0000-000000000000}"/>
          </ac:spMkLst>
        </pc:spChg>
        <pc:spChg chg="del mod">
          <ac:chgData name="Herman Pasinrangi" userId="dd982d08df08ca9a" providerId="LiveId" clId="{CC1863D0-8E25-4B89-A86C-59EDEAB2E516}" dt="2023-08-07T04:21:51.993" v="21507"/>
          <ac:spMkLst>
            <pc:docMk/>
            <pc:sldMk cId="0" sldId="296"/>
            <ac:spMk id="12" creationId="{00000000-0000-0000-0000-000000000000}"/>
          </ac:spMkLst>
        </pc:spChg>
        <pc:spChg chg="del">
          <ac:chgData name="Herman Pasinrangi" userId="dd982d08df08ca9a" providerId="LiveId" clId="{CC1863D0-8E25-4B89-A86C-59EDEAB2E516}" dt="2023-08-07T04:16:55.502" v="21387" actId="21"/>
          <ac:spMkLst>
            <pc:docMk/>
            <pc:sldMk cId="0" sldId="296"/>
            <ac:spMk id="17" creationId="{00000000-0000-0000-0000-000000000000}"/>
          </ac:spMkLst>
        </pc:spChg>
        <pc:spChg chg="add mod">
          <ac:chgData name="Herman Pasinrangi" userId="dd982d08df08ca9a" providerId="LiveId" clId="{CC1863D0-8E25-4B89-A86C-59EDEAB2E516}" dt="2023-08-07T09:13:52.886" v="22214"/>
          <ac:spMkLst>
            <pc:docMk/>
            <pc:sldMk cId="0" sldId="296"/>
            <ac:spMk id="17" creationId="{1E136A70-8BF9-5F64-B3FC-064818F50E0A}"/>
          </ac:spMkLst>
        </pc:spChg>
        <pc:spChg chg="mod">
          <ac:chgData name="Herman Pasinrangi" userId="dd982d08df08ca9a" providerId="LiveId" clId="{CC1863D0-8E25-4B89-A86C-59EDEAB2E516}" dt="2023-08-07T09:03:20.520" v="22211" actId="1076"/>
          <ac:spMkLst>
            <pc:docMk/>
            <pc:sldMk cId="0" sldId="296"/>
            <ac:spMk id="18" creationId="{00000000-0000-0000-0000-000000000000}"/>
          </ac:spMkLst>
        </pc:spChg>
        <pc:spChg chg="mod">
          <ac:chgData name="Herman Pasinrangi" userId="dd982d08df08ca9a" providerId="LiveId" clId="{CC1863D0-8E25-4B89-A86C-59EDEAB2E516}" dt="2023-08-07T08:11:50.662" v="22181" actId="1035"/>
          <ac:spMkLst>
            <pc:docMk/>
            <pc:sldMk cId="0" sldId="296"/>
            <ac:spMk id="19" creationId="{00000000-0000-0000-0000-000000000000}"/>
          </ac:spMkLst>
        </pc:spChg>
        <pc:spChg chg="del mod">
          <ac:chgData name="Herman Pasinrangi" userId="dd982d08df08ca9a" providerId="LiveId" clId="{CC1863D0-8E25-4B89-A86C-59EDEAB2E516}" dt="2023-08-07T04:21:51.993" v="21509"/>
          <ac:spMkLst>
            <pc:docMk/>
            <pc:sldMk cId="0" sldId="296"/>
            <ac:spMk id="20" creationId="{00000000-0000-0000-0000-000000000000}"/>
          </ac:spMkLst>
        </pc:spChg>
        <pc:spChg chg="add mod">
          <ac:chgData name="Herman Pasinrangi" userId="dd982d08df08ca9a" providerId="LiveId" clId="{CC1863D0-8E25-4B89-A86C-59EDEAB2E516}" dt="2023-08-07T09:13:52.886" v="22214"/>
          <ac:spMkLst>
            <pc:docMk/>
            <pc:sldMk cId="0" sldId="296"/>
            <ac:spMk id="20" creationId="{D8046CBA-8D6F-64E6-357C-0922DC2F48F6}"/>
          </ac:spMkLst>
        </pc:spChg>
        <pc:spChg chg="add mod">
          <ac:chgData name="Herman Pasinrangi" userId="dd982d08df08ca9a" providerId="LiveId" clId="{CC1863D0-8E25-4B89-A86C-59EDEAB2E516}" dt="2023-08-07T09:22:03.717" v="22304" actId="20577"/>
          <ac:spMkLst>
            <pc:docMk/>
            <pc:sldMk cId="0" sldId="296"/>
            <ac:spMk id="22" creationId="{3981D94C-BFCB-224C-0CE2-7F4B2ED13268}"/>
          </ac:spMkLst>
        </pc:spChg>
        <pc:spChg chg="add mod">
          <ac:chgData name="Herman Pasinrangi" userId="dd982d08df08ca9a" providerId="LiveId" clId="{CC1863D0-8E25-4B89-A86C-59EDEAB2E516}" dt="2023-08-07T09:15:19.413" v="22222"/>
          <ac:spMkLst>
            <pc:docMk/>
            <pc:sldMk cId="0" sldId="296"/>
            <ac:spMk id="23" creationId="{5A4E02F6-9ABD-EC6F-54AA-94842DF02235}"/>
          </ac:spMkLst>
        </pc:spChg>
        <pc:spChg chg="add mod">
          <ac:chgData name="Herman Pasinrangi" userId="dd982d08df08ca9a" providerId="LiveId" clId="{CC1863D0-8E25-4B89-A86C-59EDEAB2E516}" dt="2023-08-07T09:15:44.064" v="22223"/>
          <ac:spMkLst>
            <pc:docMk/>
            <pc:sldMk cId="0" sldId="296"/>
            <ac:spMk id="24" creationId="{B68C2E42-4452-6632-0E5B-859C1710C38F}"/>
          </ac:spMkLst>
        </pc:spChg>
        <pc:grpChg chg="mod">
          <ac:chgData name="Herman Pasinrangi" userId="dd982d08df08ca9a" providerId="LiveId" clId="{CC1863D0-8E25-4B89-A86C-59EDEAB2E516}" dt="2023-08-07T08:10:26.310" v="22168" actId="1036"/>
          <ac:grpSpMkLst>
            <pc:docMk/>
            <pc:sldMk cId="0" sldId="296"/>
            <ac:grpSpMk id="3" creationId="{00000000-0000-0000-0000-000000000000}"/>
          </ac:grpSpMkLst>
        </pc:grpChg>
        <pc:grpChg chg="mod">
          <ac:chgData name="Herman Pasinrangi" userId="dd982d08df08ca9a" providerId="LiveId" clId="{CC1863D0-8E25-4B89-A86C-59EDEAB2E516}" dt="2023-08-07T08:10:51.774" v="22171" actId="1076"/>
          <ac:grpSpMkLst>
            <pc:docMk/>
            <pc:sldMk cId="0" sldId="296"/>
            <ac:grpSpMk id="8" creationId="{00000000-0000-0000-0000-000000000000}"/>
          </ac:grpSpMkLst>
        </pc:grpChg>
        <pc:grpChg chg="add mod">
          <ac:chgData name="Herman Pasinrangi" userId="dd982d08df08ca9a" providerId="LiveId" clId="{CC1863D0-8E25-4B89-A86C-59EDEAB2E516}" dt="2023-08-07T09:13:52.886" v="22214"/>
          <ac:grpSpMkLst>
            <pc:docMk/>
            <pc:sldMk cId="0" sldId="296"/>
            <ac:grpSpMk id="12" creationId="{FB23BF6C-6D81-F0D2-C314-ED6741655937}"/>
          </ac:grpSpMkLst>
        </pc:grpChg>
        <pc:grpChg chg="mod">
          <ac:chgData name="Herman Pasinrangi" userId="dd982d08df08ca9a" providerId="LiveId" clId="{CC1863D0-8E25-4B89-A86C-59EDEAB2E516}" dt="2023-08-07T09:03:04.347" v="22208" actId="1076"/>
          <ac:grpSpMkLst>
            <pc:docMk/>
            <pc:sldMk cId="0" sldId="296"/>
            <ac:grpSpMk id="14" creationId="{00000000-0000-0000-0000-000000000000}"/>
          </ac:grpSpMkLst>
        </pc:grpChg>
        <pc:picChg chg="add mod">
          <ac:chgData name="Herman Pasinrangi" userId="dd982d08df08ca9a" providerId="LiveId" clId="{CC1863D0-8E25-4B89-A86C-59EDEAB2E516}" dt="2023-08-07T09:14:45.883" v="22218" actId="1076"/>
          <ac:picMkLst>
            <pc:docMk/>
            <pc:sldMk cId="0" sldId="296"/>
            <ac:picMk id="7" creationId="{97AE44EA-797F-9CBD-9FD2-0C7DA58F5E26}"/>
          </ac:picMkLst>
        </pc:picChg>
        <pc:picChg chg="add mod">
          <ac:chgData name="Herman Pasinrangi" userId="dd982d08df08ca9a" providerId="LiveId" clId="{CC1863D0-8E25-4B89-A86C-59EDEAB2E516}" dt="2023-08-07T09:03:11.563" v="22210" actId="1076"/>
          <ac:picMkLst>
            <pc:docMk/>
            <pc:sldMk cId="0" sldId="296"/>
            <ac:picMk id="21" creationId="{C4958BAD-308B-D6BC-9B6D-BD240E0E82E2}"/>
          </ac:picMkLst>
        </pc:picChg>
      </pc:sldChg>
      <pc:sldChg chg="addSp delSp modSp mod">
        <pc:chgData name="Herman Pasinrangi" userId="dd982d08df08ca9a" providerId="LiveId" clId="{CC1863D0-8E25-4B89-A86C-59EDEAB2E516}" dt="2023-08-07T08:03:46.540" v="22003" actId="790"/>
        <pc:sldMkLst>
          <pc:docMk/>
          <pc:sldMk cId="0" sldId="299"/>
        </pc:sldMkLst>
        <pc:spChg chg="del">
          <ac:chgData name="Herman Pasinrangi" userId="dd982d08df08ca9a" providerId="LiveId" clId="{CC1863D0-8E25-4B89-A86C-59EDEAB2E516}" dt="2023-08-07T04:22:48.217" v="21568" actId="21"/>
          <ac:spMkLst>
            <pc:docMk/>
            <pc:sldMk cId="0" sldId="299"/>
            <ac:spMk id="5" creationId="{00000000-0000-0000-0000-000000000000}"/>
          </ac:spMkLst>
        </pc:spChg>
        <pc:spChg chg="del">
          <ac:chgData name="Herman Pasinrangi" userId="dd982d08df08ca9a" providerId="LiveId" clId="{CC1863D0-8E25-4B89-A86C-59EDEAB2E516}" dt="2023-08-07T04:23:38.267" v="21741" actId="21"/>
          <ac:spMkLst>
            <pc:docMk/>
            <pc:sldMk cId="0" sldId="299"/>
            <ac:spMk id="9" creationId="{00000000-0000-0000-0000-000000000000}"/>
          </ac:spMkLst>
        </pc:spChg>
        <pc:spChg chg="del mod">
          <ac:chgData name="Herman Pasinrangi" userId="dd982d08df08ca9a" providerId="LiveId" clId="{CC1863D0-8E25-4B89-A86C-59EDEAB2E516}" dt="2023-08-07T04:22:48.232" v="21570"/>
          <ac:spMkLst>
            <pc:docMk/>
            <pc:sldMk cId="0" sldId="299"/>
            <ac:spMk id="13" creationId="{00000000-0000-0000-0000-000000000000}"/>
          </ac:spMkLst>
        </pc:spChg>
        <pc:spChg chg="del mod">
          <ac:chgData name="Herman Pasinrangi" userId="dd982d08df08ca9a" providerId="LiveId" clId="{CC1863D0-8E25-4B89-A86C-59EDEAB2E516}" dt="2023-08-07T04:22:30.938" v="21555"/>
          <ac:spMkLst>
            <pc:docMk/>
            <pc:sldMk cId="0" sldId="299"/>
            <ac:spMk id="14" creationId="{00000000-0000-0000-0000-000000000000}"/>
          </ac:spMkLst>
        </pc:spChg>
        <pc:spChg chg="del mod">
          <ac:chgData name="Herman Pasinrangi" userId="dd982d08df08ca9a" providerId="LiveId" clId="{CC1863D0-8E25-4B89-A86C-59EDEAB2E516}" dt="2023-08-07T04:22:30.938" v="21553"/>
          <ac:spMkLst>
            <pc:docMk/>
            <pc:sldMk cId="0" sldId="299"/>
            <ac:spMk id="15" creationId="{00000000-0000-0000-0000-000000000000}"/>
          </ac:spMkLst>
        </pc:spChg>
        <pc:spChg chg="del mod">
          <ac:chgData name="Herman Pasinrangi" userId="dd982d08df08ca9a" providerId="LiveId" clId="{CC1863D0-8E25-4B89-A86C-59EDEAB2E516}" dt="2023-08-07T04:22:30.938" v="21551"/>
          <ac:spMkLst>
            <pc:docMk/>
            <pc:sldMk cId="0" sldId="299"/>
            <ac:spMk id="16" creationId="{00000000-0000-0000-0000-000000000000}"/>
          </ac:spMkLst>
        </pc:spChg>
        <pc:spChg chg="mod">
          <ac:chgData name="Herman Pasinrangi" userId="dd982d08df08ca9a" providerId="LiveId" clId="{CC1863D0-8E25-4B89-A86C-59EDEAB2E516}" dt="2023-08-07T04:23:32.949" v="21740" actId="790"/>
          <ac:spMkLst>
            <pc:docMk/>
            <pc:sldMk cId="0" sldId="299"/>
            <ac:spMk id="17" creationId="{00000000-0000-0000-0000-000000000000}"/>
          </ac:spMkLst>
        </pc:spChg>
        <pc:spChg chg="mod">
          <ac:chgData name="Herman Pasinrangi" userId="dd982d08df08ca9a" providerId="LiveId" clId="{CC1863D0-8E25-4B89-A86C-59EDEAB2E516}" dt="2023-08-07T08:03:46.540" v="22003" actId="790"/>
          <ac:spMkLst>
            <pc:docMk/>
            <pc:sldMk cId="0" sldId="299"/>
            <ac:spMk id="18" creationId="{00000000-0000-0000-0000-000000000000}"/>
          </ac:spMkLst>
        </pc:spChg>
        <pc:spChg chg="del mod">
          <ac:chgData name="Herman Pasinrangi" userId="dd982d08df08ca9a" providerId="LiveId" clId="{CC1863D0-8E25-4B89-A86C-59EDEAB2E516}" dt="2023-08-07T04:22:58.838" v="21715"/>
          <ac:spMkLst>
            <pc:docMk/>
            <pc:sldMk cId="0" sldId="299"/>
            <ac:spMk id="19" creationId="{00000000-0000-0000-0000-000000000000}"/>
          </ac:spMkLst>
        </pc:spChg>
        <pc:grpChg chg="del">
          <ac:chgData name="Herman Pasinrangi" userId="dd982d08df08ca9a" providerId="LiveId" clId="{CC1863D0-8E25-4B89-A86C-59EDEAB2E516}" dt="2023-08-07T04:22:37.702" v="21556" actId="21"/>
          <ac:grpSpMkLst>
            <pc:docMk/>
            <pc:sldMk cId="0" sldId="299"/>
            <ac:grpSpMk id="2" creationId="{00000000-0000-0000-0000-000000000000}"/>
          </ac:grpSpMkLst>
        </pc:grpChg>
        <pc:picChg chg="add mod">
          <ac:chgData name="Herman Pasinrangi" userId="dd982d08df08ca9a" providerId="LiveId" clId="{CC1863D0-8E25-4B89-A86C-59EDEAB2E516}" dt="2023-08-07T04:23:57.628" v="21743" actId="1076"/>
          <ac:picMkLst>
            <pc:docMk/>
            <pc:sldMk cId="0" sldId="299"/>
            <ac:picMk id="23" creationId="{168E5A57-572B-D7DF-C8E9-9BCF2F313953}"/>
          </ac:picMkLst>
        </pc:picChg>
      </pc:sldChg>
      <pc:sldChg chg="addSp delSp modSp add mod">
        <pc:chgData name="Herman Pasinrangi" userId="dd982d08df08ca9a" providerId="LiveId" clId="{CC1863D0-8E25-4B89-A86C-59EDEAB2E516}" dt="2023-08-07T09:27:50.384" v="22351" actId="20577"/>
        <pc:sldMkLst>
          <pc:docMk/>
          <pc:sldMk cId="2851536912" sldId="300"/>
        </pc:sldMkLst>
        <pc:spChg chg="mod">
          <ac:chgData name="Herman Pasinrangi" userId="dd982d08df08ca9a" providerId="LiveId" clId="{CC1863D0-8E25-4B89-A86C-59EDEAB2E516}" dt="2023-08-05T09:32:26.508" v="7381" actId="790"/>
          <ac:spMkLst>
            <pc:docMk/>
            <pc:sldMk cId="2851536912" sldId="300"/>
            <ac:spMk id="2" creationId="{00000000-0000-0000-0000-000000000000}"/>
          </ac:spMkLst>
        </pc:spChg>
        <pc:spChg chg="del mod">
          <ac:chgData name="Herman Pasinrangi" userId="dd982d08df08ca9a" providerId="LiveId" clId="{CC1863D0-8E25-4B89-A86C-59EDEAB2E516}" dt="2023-08-05T09:27:49.223" v="6563"/>
          <ac:spMkLst>
            <pc:docMk/>
            <pc:sldMk cId="2851536912" sldId="300"/>
            <ac:spMk id="6" creationId="{00000000-0000-0000-0000-000000000000}"/>
          </ac:spMkLst>
        </pc:spChg>
        <pc:spChg chg="del mod">
          <ac:chgData name="Herman Pasinrangi" userId="dd982d08df08ca9a" providerId="LiveId" clId="{CC1863D0-8E25-4B89-A86C-59EDEAB2E516}" dt="2023-08-05T09:28:23.793" v="6920"/>
          <ac:spMkLst>
            <pc:docMk/>
            <pc:sldMk cId="2851536912" sldId="300"/>
            <ac:spMk id="10" creationId="{00000000-0000-0000-0000-000000000000}"/>
          </ac:spMkLst>
        </pc:spChg>
        <pc:spChg chg="mod">
          <ac:chgData name="Herman Pasinrangi" userId="dd982d08df08ca9a" providerId="LiveId" clId="{CC1863D0-8E25-4B89-A86C-59EDEAB2E516}" dt="2023-08-05T09:28:39.477" v="7110" actId="20577"/>
          <ac:spMkLst>
            <pc:docMk/>
            <pc:sldMk cId="2851536912" sldId="300"/>
            <ac:spMk id="14" creationId="{00000000-0000-0000-0000-000000000000}"/>
          </ac:spMkLst>
        </pc:spChg>
        <pc:spChg chg="del mod">
          <ac:chgData name="Herman Pasinrangi" userId="dd982d08df08ca9a" providerId="LiveId" clId="{CC1863D0-8E25-4B89-A86C-59EDEAB2E516}" dt="2023-08-05T09:29:12.015" v="7344"/>
          <ac:spMkLst>
            <pc:docMk/>
            <pc:sldMk cId="2851536912" sldId="300"/>
            <ac:spMk id="18" creationId="{00000000-0000-0000-0000-000000000000}"/>
          </ac:spMkLst>
        </pc:spChg>
        <pc:spChg chg="mod">
          <ac:chgData name="Herman Pasinrangi" userId="dd982d08df08ca9a" providerId="LiveId" clId="{CC1863D0-8E25-4B89-A86C-59EDEAB2E516}" dt="2023-08-07T09:27:50.384" v="22351" actId="20577"/>
          <ac:spMkLst>
            <pc:docMk/>
            <pc:sldMk cId="2851536912" sldId="300"/>
            <ac:spMk id="29" creationId="{00000000-0000-0000-0000-000000000000}"/>
          </ac:spMkLst>
        </pc:spChg>
        <pc:spChg chg="del mod">
          <ac:chgData name="Herman Pasinrangi" userId="dd982d08df08ca9a" providerId="LiveId" clId="{CC1863D0-8E25-4B89-A86C-59EDEAB2E516}" dt="2023-08-05T09:28:23.793" v="6922"/>
          <ac:spMkLst>
            <pc:docMk/>
            <pc:sldMk cId="2851536912" sldId="300"/>
            <ac:spMk id="39" creationId="{DF947A72-9349-C562-EE0D-EF1808DBEE0C}"/>
          </ac:spMkLst>
        </pc:spChg>
        <pc:spChg chg="del mod">
          <ac:chgData name="Herman Pasinrangi" userId="dd982d08df08ca9a" providerId="LiveId" clId="{CC1863D0-8E25-4B89-A86C-59EDEAB2E516}" dt="2023-08-05T09:28:56.956" v="7228"/>
          <ac:spMkLst>
            <pc:docMk/>
            <pc:sldMk cId="2851536912" sldId="300"/>
            <ac:spMk id="41" creationId="{0272764C-8311-5A0C-159B-12DFED70032E}"/>
          </ac:spMkLst>
        </pc:spChg>
        <pc:grpChg chg="del">
          <ac:chgData name="Herman Pasinrangi" userId="dd982d08df08ca9a" providerId="LiveId" clId="{CC1863D0-8E25-4B89-A86C-59EDEAB2E516}" dt="2023-08-05T09:27:16.051" v="6405" actId="21"/>
          <ac:grpSpMkLst>
            <pc:docMk/>
            <pc:sldMk cId="2851536912" sldId="300"/>
            <ac:grpSpMk id="3" creationId="{00000000-0000-0000-0000-000000000000}"/>
          </ac:grpSpMkLst>
        </pc:grpChg>
        <pc:grpChg chg="del">
          <ac:chgData name="Herman Pasinrangi" userId="dd982d08df08ca9a" providerId="LiveId" clId="{CC1863D0-8E25-4B89-A86C-59EDEAB2E516}" dt="2023-08-05T09:27:49.202" v="6561" actId="21"/>
          <ac:grpSpMkLst>
            <pc:docMk/>
            <pc:sldMk cId="2851536912" sldId="300"/>
            <ac:grpSpMk id="7" creationId="{00000000-0000-0000-0000-000000000000}"/>
          </ac:grpSpMkLst>
        </pc:grpChg>
        <pc:grpChg chg="del mod">
          <ac:chgData name="Herman Pasinrangi" userId="dd982d08df08ca9a" providerId="LiveId" clId="{CC1863D0-8E25-4B89-A86C-59EDEAB2E516}" dt="2023-08-05T09:28:29.425" v="6924" actId="21"/>
          <ac:grpSpMkLst>
            <pc:docMk/>
            <pc:sldMk cId="2851536912" sldId="300"/>
            <ac:grpSpMk id="11" creationId="{00000000-0000-0000-0000-000000000000}"/>
          </ac:grpSpMkLst>
        </pc:grpChg>
        <pc:grpChg chg="del">
          <ac:chgData name="Herman Pasinrangi" userId="dd982d08df08ca9a" providerId="LiveId" clId="{CC1863D0-8E25-4B89-A86C-59EDEAB2E516}" dt="2023-08-05T09:28:56.945" v="7226" actId="21"/>
          <ac:grpSpMkLst>
            <pc:docMk/>
            <pc:sldMk cId="2851536912" sldId="300"/>
            <ac:grpSpMk id="15" creationId="{00000000-0000-0000-0000-000000000000}"/>
          </ac:grpSpMkLst>
        </pc:grpChg>
        <pc:grpChg chg="mod">
          <ac:chgData name="Herman Pasinrangi" userId="dd982d08df08ca9a" providerId="LiveId" clId="{CC1863D0-8E25-4B89-A86C-59EDEAB2E516}" dt="2023-08-06T12:54:21.420" v="19482" actId="1076"/>
          <ac:grpSpMkLst>
            <pc:docMk/>
            <pc:sldMk cId="2851536912" sldId="300"/>
            <ac:grpSpMk id="23" creationId="{00000000-0000-0000-0000-000000000000}"/>
          </ac:grpSpMkLst>
        </pc:grpChg>
        <pc:grpChg chg="del mod">
          <ac:chgData name="Herman Pasinrangi" userId="dd982d08df08ca9a" providerId="LiveId" clId="{CC1863D0-8E25-4B89-A86C-59EDEAB2E516}" dt="2023-08-05T09:28:23.783" v="6918" actId="21"/>
          <ac:grpSpMkLst>
            <pc:docMk/>
            <pc:sldMk cId="2851536912" sldId="300"/>
            <ac:grpSpMk id="33" creationId="{5D571498-2E60-A3D0-81E9-E653ADA5C5F7}"/>
          </ac:grpSpMkLst>
        </pc:grpChg>
        <pc:grpChg chg="del">
          <ac:chgData name="Herman Pasinrangi" userId="dd982d08df08ca9a" providerId="LiveId" clId="{CC1863D0-8E25-4B89-A86C-59EDEAB2E516}" dt="2023-08-05T09:28:44.597" v="7111" actId="21"/>
          <ac:grpSpMkLst>
            <pc:docMk/>
            <pc:sldMk cId="2851536912" sldId="300"/>
            <ac:grpSpMk id="36" creationId="{38E8AE18-2544-C326-C5F5-4B77EAF46C62}"/>
          </ac:grpSpMkLst>
        </pc:grpChg>
        <pc:picChg chg="add mod">
          <ac:chgData name="Herman Pasinrangi" userId="dd982d08df08ca9a" providerId="LiveId" clId="{CC1863D0-8E25-4B89-A86C-59EDEAB2E516}" dt="2023-08-05T09:35:10.892" v="7390" actId="14100"/>
          <ac:picMkLst>
            <pc:docMk/>
            <pc:sldMk cId="2851536912" sldId="300"/>
            <ac:picMk id="28" creationId="{C70295BA-D622-F314-D8A5-E633AA091167}"/>
          </ac:picMkLst>
        </pc:picChg>
        <pc:picChg chg="add del mod">
          <ac:chgData name="Herman Pasinrangi" userId="dd982d08df08ca9a" providerId="LiveId" clId="{CC1863D0-8E25-4B89-A86C-59EDEAB2E516}" dt="2023-08-05T09:46:21.062" v="7392" actId="21"/>
          <ac:picMkLst>
            <pc:docMk/>
            <pc:sldMk cId="2851536912" sldId="300"/>
            <ac:picMk id="42" creationId="{1E2D6CC7-4096-1D94-6AC7-50A7790D4CA0}"/>
          </ac:picMkLst>
        </pc:picChg>
        <pc:picChg chg="add mod">
          <ac:chgData name="Herman Pasinrangi" userId="dd982d08df08ca9a" providerId="LiveId" clId="{CC1863D0-8E25-4B89-A86C-59EDEAB2E516}" dt="2023-08-05T09:47:39.601" v="7396" actId="1076"/>
          <ac:picMkLst>
            <pc:docMk/>
            <pc:sldMk cId="2851536912" sldId="300"/>
            <ac:picMk id="44" creationId="{AFD6FA46-E40B-6A12-6D4E-174CCC0B004A}"/>
          </ac:picMkLst>
        </pc:picChg>
      </pc:sldChg>
      <pc:sldChg chg="modSp add mod">
        <pc:chgData name="Herman Pasinrangi" userId="dd982d08df08ca9a" providerId="LiveId" clId="{CC1863D0-8E25-4B89-A86C-59EDEAB2E516}" dt="2023-08-07T13:31:47.084" v="22610" actId="207"/>
        <pc:sldMkLst>
          <pc:docMk/>
          <pc:sldMk cId="1689164660" sldId="301"/>
        </pc:sldMkLst>
        <pc:spChg chg="mod">
          <ac:chgData name="Herman Pasinrangi" userId="dd982d08df08ca9a" providerId="LiveId" clId="{CC1863D0-8E25-4B89-A86C-59EDEAB2E516}" dt="2023-08-07T13:26:38.726" v="22592" actId="207"/>
          <ac:spMkLst>
            <pc:docMk/>
            <pc:sldMk cId="1689164660" sldId="301"/>
            <ac:spMk id="6" creationId="{00000000-0000-0000-0000-000000000000}"/>
          </ac:spMkLst>
        </pc:spChg>
        <pc:spChg chg="mod">
          <ac:chgData name="Herman Pasinrangi" userId="dd982d08df08ca9a" providerId="LiveId" clId="{CC1863D0-8E25-4B89-A86C-59EDEAB2E516}" dt="2023-08-07T13:25:52.407" v="22589" actId="207"/>
          <ac:spMkLst>
            <pc:docMk/>
            <pc:sldMk cId="1689164660" sldId="301"/>
            <ac:spMk id="10" creationId="{00000000-0000-0000-0000-000000000000}"/>
          </ac:spMkLst>
        </pc:spChg>
        <pc:spChg chg="mod">
          <ac:chgData name="Herman Pasinrangi" userId="dd982d08df08ca9a" providerId="LiveId" clId="{CC1863D0-8E25-4B89-A86C-59EDEAB2E516}" dt="2023-08-07T13:30:03.967" v="22605" actId="207"/>
          <ac:spMkLst>
            <pc:docMk/>
            <pc:sldMk cId="1689164660" sldId="301"/>
            <ac:spMk id="14" creationId="{00000000-0000-0000-0000-000000000000}"/>
          </ac:spMkLst>
        </pc:spChg>
        <pc:spChg chg="mod">
          <ac:chgData name="Herman Pasinrangi" userId="dd982d08df08ca9a" providerId="LiveId" clId="{CC1863D0-8E25-4B89-A86C-59EDEAB2E516}" dt="2023-08-07T13:31:47.084" v="22610" actId="207"/>
          <ac:spMkLst>
            <pc:docMk/>
            <pc:sldMk cId="1689164660" sldId="301"/>
            <ac:spMk id="18" creationId="{00000000-0000-0000-0000-000000000000}"/>
          </ac:spMkLst>
        </pc:spChg>
        <pc:spChg chg="mod">
          <ac:chgData name="Herman Pasinrangi" userId="dd982d08df08ca9a" providerId="LiveId" clId="{CC1863D0-8E25-4B89-A86C-59EDEAB2E516}" dt="2023-08-07T09:28:05.390" v="22355" actId="20577"/>
          <ac:spMkLst>
            <pc:docMk/>
            <pc:sldMk cId="1689164660" sldId="301"/>
            <ac:spMk id="29" creationId="{00000000-0000-0000-0000-000000000000}"/>
          </ac:spMkLst>
        </pc:spChg>
        <pc:spChg chg="mod">
          <ac:chgData name="Herman Pasinrangi" userId="dd982d08df08ca9a" providerId="LiveId" clId="{CC1863D0-8E25-4B89-A86C-59EDEAB2E516}" dt="2023-08-07T13:28:05.495" v="22599" actId="207"/>
          <ac:spMkLst>
            <pc:docMk/>
            <pc:sldMk cId="1689164660" sldId="301"/>
            <ac:spMk id="39" creationId="{DF947A72-9349-C562-EE0D-EF1808DBEE0C}"/>
          </ac:spMkLst>
        </pc:spChg>
        <pc:spChg chg="mod">
          <ac:chgData name="Herman Pasinrangi" userId="dd982d08df08ca9a" providerId="LiveId" clId="{CC1863D0-8E25-4B89-A86C-59EDEAB2E516}" dt="2023-08-07T13:28:57.980" v="22601" actId="207"/>
          <ac:spMkLst>
            <pc:docMk/>
            <pc:sldMk cId="1689164660" sldId="301"/>
            <ac:spMk id="41" creationId="{0272764C-8311-5A0C-159B-12DFED70032E}"/>
          </ac:spMkLst>
        </pc:spChg>
        <pc:grpChg chg="mod">
          <ac:chgData name="Herman Pasinrangi" userId="dd982d08df08ca9a" providerId="LiveId" clId="{CC1863D0-8E25-4B89-A86C-59EDEAB2E516}" dt="2023-08-05T10:03:17.041" v="8856" actId="1076"/>
          <ac:grpSpMkLst>
            <pc:docMk/>
            <pc:sldMk cId="1689164660" sldId="301"/>
            <ac:grpSpMk id="7" creationId="{00000000-0000-0000-0000-000000000000}"/>
          </ac:grpSpMkLst>
        </pc:grpChg>
        <pc:grpChg chg="mod">
          <ac:chgData name="Herman Pasinrangi" userId="dd982d08df08ca9a" providerId="LiveId" clId="{CC1863D0-8E25-4B89-A86C-59EDEAB2E516}" dt="2023-08-07T09:58:57.123" v="22444" actId="1076"/>
          <ac:grpSpMkLst>
            <pc:docMk/>
            <pc:sldMk cId="1689164660" sldId="301"/>
            <ac:grpSpMk id="15" creationId="{00000000-0000-0000-0000-000000000000}"/>
          </ac:grpSpMkLst>
        </pc:grpChg>
      </pc:sldChg>
      <pc:sldChg chg="delSp modSp add mod">
        <pc:chgData name="Herman Pasinrangi" userId="dd982d08df08ca9a" providerId="LiveId" clId="{CC1863D0-8E25-4B89-A86C-59EDEAB2E516}" dt="2023-08-07T13:34:21.139" v="22616" actId="207"/>
        <pc:sldMkLst>
          <pc:docMk/>
          <pc:sldMk cId="2624226922" sldId="302"/>
        </pc:sldMkLst>
        <pc:spChg chg="mod">
          <ac:chgData name="Herman Pasinrangi" userId="dd982d08df08ca9a" providerId="LiveId" clId="{CC1863D0-8E25-4B89-A86C-59EDEAB2E516}" dt="2023-08-07T13:32:59.159" v="22613" actId="207"/>
          <ac:spMkLst>
            <pc:docMk/>
            <pc:sldMk cId="2624226922" sldId="302"/>
            <ac:spMk id="6" creationId="{00000000-0000-0000-0000-000000000000}"/>
          </ac:spMkLst>
        </pc:spChg>
        <pc:spChg chg="mod">
          <ac:chgData name="Herman Pasinrangi" userId="dd982d08df08ca9a" providerId="LiveId" clId="{CC1863D0-8E25-4B89-A86C-59EDEAB2E516}" dt="2023-08-07T13:33:39.131" v="22615" actId="207"/>
          <ac:spMkLst>
            <pc:docMk/>
            <pc:sldMk cId="2624226922" sldId="302"/>
            <ac:spMk id="10" creationId="{00000000-0000-0000-0000-000000000000}"/>
          </ac:spMkLst>
        </pc:spChg>
        <pc:spChg chg="del mod">
          <ac:chgData name="Herman Pasinrangi" userId="dd982d08df08ca9a" providerId="LiveId" clId="{CC1863D0-8E25-4B89-A86C-59EDEAB2E516}" dt="2023-08-05T13:31:41.620" v="13310"/>
          <ac:spMkLst>
            <pc:docMk/>
            <pc:sldMk cId="2624226922" sldId="302"/>
            <ac:spMk id="14" creationId="{00000000-0000-0000-0000-000000000000}"/>
          </ac:spMkLst>
        </pc:spChg>
        <pc:spChg chg="del mod">
          <ac:chgData name="Herman Pasinrangi" userId="dd982d08df08ca9a" providerId="LiveId" clId="{CC1863D0-8E25-4B89-A86C-59EDEAB2E516}" dt="2023-08-05T13:32:29.082" v="13494"/>
          <ac:spMkLst>
            <pc:docMk/>
            <pc:sldMk cId="2624226922" sldId="302"/>
            <ac:spMk id="18" creationId="{00000000-0000-0000-0000-000000000000}"/>
          </ac:spMkLst>
        </pc:spChg>
        <pc:spChg chg="mod">
          <ac:chgData name="Herman Pasinrangi" userId="dd982d08df08ca9a" providerId="LiveId" clId="{CC1863D0-8E25-4B89-A86C-59EDEAB2E516}" dt="2023-08-07T09:27:57.911" v="22353" actId="20577"/>
          <ac:spMkLst>
            <pc:docMk/>
            <pc:sldMk cId="2624226922" sldId="302"/>
            <ac:spMk id="29" creationId="{00000000-0000-0000-0000-000000000000}"/>
          </ac:spMkLst>
        </pc:spChg>
        <pc:spChg chg="mod">
          <ac:chgData name="Herman Pasinrangi" userId="dd982d08df08ca9a" providerId="LiveId" clId="{CC1863D0-8E25-4B89-A86C-59EDEAB2E516}" dt="2023-08-07T13:34:21.139" v="22616" actId="207"/>
          <ac:spMkLst>
            <pc:docMk/>
            <pc:sldMk cId="2624226922" sldId="302"/>
            <ac:spMk id="39" creationId="{DF947A72-9349-C562-EE0D-EF1808DBEE0C}"/>
          </ac:spMkLst>
        </pc:spChg>
        <pc:spChg chg="del mod">
          <ac:chgData name="Herman Pasinrangi" userId="dd982d08df08ca9a" providerId="LiveId" clId="{CC1863D0-8E25-4B89-A86C-59EDEAB2E516}" dt="2023-08-05T13:32:10.996" v="13315"/>
          <ac:spMkLst>
            <pc:docMk/>
            <pc:sldMk cId="2624226922" sldId="302"/>
            <ac:spMk id="41" creationId="{0272764C-8311-5A0C-159B-12DFED70032E}"/>
          </ac:spMkLst>
        </pc:spChg>
        <pc:grpChg chg="del">
          <ac:chgData name="Herman Pasinrangi" userId="dd982d08df08ca9a" providerId="LiveId" clId="{CC1863D0-8E25-4B89-A86C-59EDEAB2E516}" dt="2023-08-05T13:31:41.620" v="13308" actId="21"/>
          <ac:grpSpMkLst>
            <pc:docMk/>
            <pc:sldMk cId="2624226922" sldId="302"/>
            <ac:grpSpMk id="11" creationId="{00000000-0000-0000-0000-000000000000}"/>
          </ac:grpSpMkLst>
        </pc:grpChg>
        <pc:grpChg chg="del mod">
          <ac:chgData name="Herman Pasinrangi" userId="dd982d08df08ca9a" providerId="LiveId" clId="{CC1863D0-8E25-4B89-A86C-59EDEAB2E516}" dt="2023-08-05T13:32:29.055" v="13492" actId="21"/>
          <ac:grpSpMkLst>
            <pc:docMk/>
            <pc:sldMk cId="2624226922" sldId="302"/>
            <ac:grpSpMk id="15" creationId="{00000000-0000-0000-0000-000000000000}"/>
          </ac:grpSpMkLst>
        </pc:grpChg>
        <pc:grpChg chg="del mod">
          <ac:chgData name="Herman Pasinrangi" userId="dd982d08df08ca9a" providerId="LiveId" clId="{CC1863D0-8E25-4B89-A86C-59EDEAB2E516}" dt="2023-08-05T13:32:10.988" v="13313" actId="21"/>
          <ac:grpSpMkLst>
            <pc:docMk/>
            <pc:sldMk cId="2624226922" sldId="302"/>
            <ac:grpSpMk id="36" creationId="{38E8AE18-2544-C326-C5F5-4B77EAF46C62}"/>
          </ac:grpSpMkLst>
        </pc:grpChg>
      </pc:sldChg>
      <pc:sldChg chg="addSp delSp modSp add mod">
        <pc:chgData name="Herman Pasinrangi" userId="dd982d08df08ca9a" providerId="LiveId" clId="{CC1863D0-8E25-4B89-A86C-59EDEAB2E516}" dt="2023-08-08T03:44:04.135" v="22672" actId="20577"/>
        <pc:sldMkLst>
          <pc:docMk/>
          <pc:sldMk cId="315581686" sldId="303"/>
        </pc:sldMkLst>
        <pc:spChg chg="mod">
          <ac:chgData name="Herman Pasinrangi" userId="dd982d08df08ca9a" providerId="LiveId" clId="{CC1863D0-8E25-4B89-A86C-59EDEAB2E516}" dt="2023-08-06T07:17:57.039" v="15755" actId="6549"/>
          <ac:spMkLst>
            <pc:docMk/>
            <pc:sldMk cId="315581686" sldId="303"/>
            <ac:spMk id="5" creationId="{00000000-0000-0000-0000-000000000000}"/>
          </ac:spMkLst>
        </pc:spChg>
        <pc:spChg chg="mod">
          <ac:chgData name="Herman Pasinrangi" userId="dd982d08df08ca9a" providerId="LiveId" clId="{CC1863D0-8E25-4B89-A86C-59EDEAB2E516}" dt="2023-08-08T03:44:04.135" v="22672" actId="20577"/>
          <ac:spMkLst>
            <pc:docMk/>
            <pc:sldMk cId="315581686" sldId="303"/>
            <ac:spMk id="6" creationId="{00000000-0000-0000-0000-000000000000}"/>
          </ac:spMkLst>
        </pc:spChg>
        <pc:spChg chg="mod">
          <ac:chgData name="Herman Pasinrangi" userId="dd982d08df08ca9a" providerId="LiveId" clId="{CC1863D0-8E25-4B89-A86C-59EDEAB2E516}" dt="2023-08-07T09:17:56.490" v="22256" actId="20577"/>
          <ac:spMkLst>
            <pc:docMk/>
            <pc:sldMk cId="315581686" sldId="303"/>
            <ac:spMk id="49" creationId="{00000000-0000-0000-0000-000000000000}"/>
          </ac:spMkLst>
        </pc:spChg>
        <pc:grpChg chg="mod">
          <ac:chgData name="Herman Pasinrangi" userId="dd982d08df08ca9a" providerId="LiveId" clId="{CC1863D0-8E25-4B89-A86C-59EDEAB2E516}" dt="2023-08-06T07:52:23.299" v="16147" actId="1076"/>
          <ac:grpSpMkLst>
            <pc:docMk/>
            <pc:sldMk cId="315581686" sldId="303"/>
            <ac:grpSpMk id="2" creationId="{00000000-0000-0000-0000-000000000000}"/>
          </ac:grpSpMkLst>
        </pc:grpChg>
        <pc:picChg chg="del">
          <ac:chgData name="Herman Pasinrangi" userId="dd982d08df08ca9a" providerId="LiveId" clId="{CC1863D0-8E25-4B89-A86C-59EDEAB2E516}" dt="2023-08-06T07:12:07.955" v="15661" actId="21"/>
          <ac:picMkLst>
            <pc:docMk/>
            <pc:sldMk cId="315581686" sldId="303"/>
            <ac:picMk id="7" creationId="{85C47461-8838-E586-294B-11F76447086F}"/>
          </ac:picMkLst>
        </pc:picChg>
        <pc:picChg chg="add del mod">
          <ac:chgData name="Herman Pasinrangi" userId="dd982d08df08ca9a" providerId="LiveId" clId="{CC1863D0-8E25-4B89-A86C-59EDEAB2E516}" dt="2023-08-06T07:19:58.515" v="15759" actId="21"/>
          <ac:picMkLst>
            <pc:docMk/>
            <pc:sldMk cId="315581686" sldId="303"/>
            <ac:picMk id="7" creationId="{ADF4CEC3-7385-D195-ADB2-BF6DB9BF104D}"/>
          </ac:picMkLst>
        </pc:picChg>
        <pc:picChg chg="add mod">
          <ac:chgData name="Herman Pasinrangi" userId="dd982d08df08ca9a" providerId="LiveId" clId="{CC1863D0-8E25-4B89-A86C-59EDEAB2E516}" dt="2023-08-06T07:57:25.711" v="16348" actId="1076"/>
          <ac:picMkLst>
            <pc:docMk/>
            <pc:sldMk cId="315581686" sldId="303"/>
            <ac:picMk id="7" creationId="{EEBEC05F-E2AA-2DCB-2B56-D4722B901804}"/>
          </ac:picMkLst>
        </pc:picChg>
        <pc:picChg chg="del">
          <ac:chgData name="Herman Pasinrangi" userId="dd982d08df08ca9a" providerId="LiveId" clId="{CC1863D0-8E25-4B89-A86C-59EDEAB2E516}" dt="2023-08-06T07:12:03.273" v="15660" actId="21"/>
          <ac:picMkLst>
            <pc:docMk/>
            <pc:sldMk cId="315581686" sldId="303"/>
            <ac:picMk id="8" creationId="{08A29845-4180-4906-51E8-3399396F97ED}"/>
          </ac:picMkLst>
        </pc:picChg>
        <pc:picChg chg="add del mod">
          <ac:chgData name="Herman Pasinrangi" userId="dd982d08df08ca9a" providerId="LiveId" clId="{CC1863D0-8E25-4B89-A86C-59EDEAB2E516}" dt="2023-08-06T07:34:45.393" v="15831" actId="21"/>
          <ac:picMkLst>
            <pc:docMk/>
            <pc:sldMk cId="315581686" sldId="303"/>
            <ac:picMk id="9" creationId="{1A24DC83-4E63-3A36-63BE-4246F36AED06}"/>
          </ac:picMkLst>
        </pc:picChg>
        <pc:picChg chg="add mod">
          <ac:chgData name="Herman Pasinrangi" userId="dd982d08df08ca9a" providerId="LiveId" clId="{CC1863D0-8E25-4B89-A86C-59EDEAB2E516}" dt="2023-08-06T07:39:22.243" v="15875" actId="1076"/>
          <ac:picMkLst>
            <pc:docMk/>
            <pc:sldMk cId="315581686" sldId="303"/>
            <ac:picMk id="11" creationId="{30FB8399-4BD2-DB71-2308-B546D7EAAEB4}"/>
          </ac:picMkLst>
        </pc:picChg>
        <pc:picChg chg="add mod">
          <ac:chgData name="Herman Pasinrangi" userId="dd982d08df08ca9a" providerId="LiveId" clId="{CC1863D0-8E25-4B89-A86C-59EDEAB2E516}" dt="2023-08-06T07:39:17.059" v="15874" actId="1076"/>
          <ac:picMkLst>
            <pc:docMk/>
            <pc:sldMk cId="315581686" sldId="303"/>
            <ac:picMk id="12" creationId="{E4E2F5AE-1C3A-07EE-1BE2-D553D2164A2A}"/>
          </ac:picMkLst>
        </pc:picChg>
        <pc:picChg chg="del">
          <ac:chgData name="Herman Pasinrangi" userId="dd982d08df08ca9a" providerId="LiveId" clId="{CC1863D0-8E25-4B89-A86C-59EDEAB2E516}" dt="2023-08-06T07:12:12.851" v="15662" actId="21"/>
          <ac:picMkLst>
            <pc:docMk/>
            <pc:sldMk cId="315581686" sldId="303"/>
            <ac:picMk id="13" creationId="{DCE210E8-F191-D241-5594-171AC6D5D28D}"/>
          </ac:picMkLst>
        </pc:picChg>
        <pc:picChg chg="add mod">
          <ac:chgData name="Herman Pasinrangi" userId="dd982d08df08ca9a" providerId="LiveId" clId="{CC1863D0-8E25-4B89-A86C-59EDEAB2E516}" dt="2023-08-06T07:39:07.157" v="15871" actId="1076"/>
          <ac:picMkLst>
            <pc:docMk/>
            <pc:sldMk cId="315581686" sldId="303"/>
            <ac:picMk id="14" creationId="{CF9865C8-F196-1B38-93CA-4D92E936F8FE}"/>
          </ac:picMkLst>
        </pc:picChg>
        <pc:picChg chg="add mod">
          <ac:chgData name="Herman Pasinrangi" userId="dd982d08df08ca9a" providerId="LiveId" clId="{CC1863D0-8E25-4B89-A86C-59EDEAB2E516}" dt="2023-08-06T07:41:02.319" v="15881" actId="1076"/>
          <ac:picMkLst>
            <pc:docMk/>
            <pc:sldMk cId="315581686" sldId="303"/>
            <ac:picMk id="16" creationId="{8F4A98B3-912A-1A2C-27F2-F357DDB4ED86}"/>
          </ac:picMkLst>
        </pc:picChg>
        <pc:picChg chg="del">
          <ac:chgData name="Herman Pasinrangi" userId="dd982d08df08ca9a" providerId="LiveId" clId="{CC1863D0-8E25-4B89-A86C-59EDEAB2E516}" dt="2023-08-06T07:45:49.907" v="15931" actId="21"/>
          <ac:picMkLst>
            <pc:docMk/>
            <pc:sldMk cId="315581686" sldId="303"/>
            <ac:picMk id="55" creationId="{708EB55F-7516-A32A-B1E3-4F97BC26DE40}"/>
          </ac:picMkLst>
        </pc:picChg>
        <pc:cxnChg chg="mod">
          <ac:chgData name="Herman Pasinrangi" userId="dd982d08df08ca9a" providerId="LiveId" clId="{CC1863D0-8E25-4B89-A86C-59EDEAB2E516}" dt="2023-08-06T07:39:11.843" v="15873" actId="1076"/>
          <ac:cxnSpMkLst>
            <pc:docMk/>
            <pc:sldMk cId="315581686" sldId="303"/>
            <ac:cxnSpMk id="10" creationId="{EE24C7F3-AD91-7D2C-8CD6-9D844F8A73EC}"/>
          </ac:cxnSpMkLst>
        </pc:cxnChg>
      </pc:sldChg>
      <pc:sldChg chg="addSp delSp modSp add mod">
        <pc:chgData name="Herman Pasinrangi" userId="dd982d08df08ca9a" providerId="LiveId" clId="{CC1863D0-8E25-4B89-A86C-59EDEAB2E516}" dt="2023-08-07T09:18:08.387" v="22259" actId="20577"/>
        <pc:sldMkLst>
          <pc:docMk/>
          <pc:sldMk cId="763537856" sldId="304"/>
        </pc:sldMkLst>
        <pc:spChg chg="mod">
          <ac:chgData name="Herman Pasinrangi" userId="dd982d08df08ca9a" providerId="LiveId" clId="{CC1863D0-8E25-4B89-A86C-59EDEAB2E516}" dt="2023-08-06T08:09:42.247" v="17088" actId="790"/>
          <ac:spMkLst>
            <pc:docMk/>
            <pc:sldMk cId="763537856" sldId="304"/>
            <ac:spMk id="6" creationId="{00000000-0000-0000-0000-000000000000}"/>
          </ac:spMkLst>
        </pc:spChg>
        <pc:spChg chg="mod">
          <ac:chgData name="Herman Pasinrangi" userId="dd982d08df08ca9a" providerId="LiveId" clId="{CC1863D0-8E25-4B89-A86C-59EDEAB2E516}" dt="2023-08-07T09:18:08.387" v="22259" actId="20577"/>
          <ac:spMkLst>
            <pc:docMk/>
            <pc:sldMk cId="763537856" sldId="304"/>
            <ac:spMk id="49" creationId="{00000000-0000-0000-0000-000000000000}"/>
          </ac:spMkLst>
        </pc:spChg>
        <pc:spChg chg="mod">
          <ac:chgData name="Herman Pasinrangi" userId="dd982d08df08ca9a" providerId="LiveId" clId="{CC1863D0-8E25-4B89-A86C-59EDEAB2E516}" dt="2023-08-06T08:55:55.250" v="17113" actId="1076"/>
          <ac:spMkLst>
            <pc:docMk/>
            <pc:sldMk cId="763537856" sldId="304"/>
            <ac:spMk id="52" creationId="{00000000-0000-0000-0000-000000000000}"/>
          </ac:spMkLst>
        </pc:spChg>
        <pc:grpChg chg="mod">
          <ac:chgData name="Herman Pasinrangi" userId="dd982d08df08ca9a" providerId="LiveId" clId="{CC1863D0-8E25-4B89-A86C-59EDEAB2E516}" dt="2023-08-06T08:17:34.072" v="17112" actId="14100"/>
          <ac:grpSpMkLst>
            <pc:docMk/>
            <pc:sldMk cId="763537856" sldId="304"/>
            <ac:grpSpMk id="2" creationId="{00000000-0000-0000-0000-000000000000}"/>
          </ac:grpSpMkLst>
        </pc:grpChg>
        <pc:picChg chg="del mod">
          <ac:chgData name="Herman Pasinrangi" userId="dd982d08df08ca9a" providerId="LiveId" clId="{CC1863D0-8E25-4B89-A86C-59EDEAB2E516}" dt="2023-08-06T08:00:09.496" v="16479" actId="21"/>
          <ac:picMkLst>
            <pc:docMk/>
            <pc:sldMk cId="763537856" sldId="304"/>
            <ac:picMk id="7" creationId="{EEBEC05F-E2AA-2DCB-2B56-D4722B901804}"/>
          </ac:picMkLst>
        </pc:picChg>
        <pc:picChg chg="add mod">
          <ac:chgData name="Herman Pasinrangi" userId="dd982d08df08ca9a" providerId="LiveId" clId="{CC1863D0-8E25-4B89-A86C-59EDEAB2E516}" dt="2023-08-06T08:04:57.378" v="17015" actId="14100"/>
          <ac:picMkLst>
            <pc:docMk/>
            <pc:sldMk cId="763537856" sldId="304"/>
            <ac:picMk id="8" creationId="{32A9401C-53C8-6C3A-1A36-83BC872F3E89}"/>
          </ac:picMkLst>
        </pc:picChg>
        <pc:picChg chg="del">
          <ac:chgData name="Herman Pasinrangi" userId="dd982d08df08ca9a" providerId="LiveId" clId="{CC1863D0-8E25-4B89-A86C-59EDEAB2E516}" dt="2023-08-06T07:59:37.058" v="16443" actId="21"/>
          <ac:picMkLst>
            <pc:docMk/>
            <pc:sldMk cId="763537856" sldId="304"/>
            <ac:picMk id="11" creationId="{30FB8399-4BD2-DB71-2308-B546D7EAAEB4}"/>
          </ac:picMkLst>
        </pc:picChg>
        <pc:picChg chg="del">
          <ac:chgData name="Herman Pasinrangi" userId="dd982d08df08ca9a" providerId="LiveId" clId="{CC1863D0-8E25-4B89-A86C-59EDEAB2E516}" dt="2023-08-06T07:59:43.554" v="16444" actId="21"/>
          <ac:picMkLst>
            <pc:docMk/>
            <pc:sldMk cId="763537856" sldId="304"/>
            <ac:picMk id="12" creationId="{E4E2F5AE-1C3A-07EE-1BE2-D553D2164A2A}"/>
          </ac:picMkLst>
        </pc:picChg>
        <pc:picChg chg="add mod">
          <ac:chgData name="Herman Pasinrangi" userId="dd982d08df08ca9a" providerId="LiveId" clId="{CC1863D0-8E25-4B89-A86C-59EDEAB2E516}" dt="2023-08-06T08:05:46.573" v="17018" actId="14100"/>
          <ac:picMkLst>
            <pc:docMk/>
            <pc:sldMk cId="763537856" sldId="304"/>
            <ac:picMk id="13" creationId="{4F0F9CAF-A63D-7351-8988-A0EE1F070F3F}"/>
          </ac:picMkLst>
        </pc:picChg>
        <pc:picChg chg="del mod">
          <ac:chgData name="Herman Pasinrangi" userId="dd982d08df08ca9a" providerId="LiveId" clId="{CC1863D0-8E25-4B89-A86C-59EDEAB2E516}" dt="2023-08-06T07:59:48.318" v="16446" actId="21"/>
          <ac:picMkLst>
            <pc:docMk/>
            <pc:sldMk cId="763537856" sldId="304"/>
            <ac:picMk id="14" creationId="{CF9865C8-F196-1B38-93CA-4D92E936F8FE}"/>
          </ac:picMkLst>
        </pc:picChg>
        <pc:picChg chg="del">
          <ac:chgData name="Herman Pasinrangi" userId="dd982d08df08ca9a" providerId="LiveId" clId="{CC1863D0-8E25-4B89-A86C-59EDEAB2E516}" dt="2023-08-06T07:59:52.781" v="16447" actId="21"/>
          <ac:picMkLst>
            <pc:docMk/>
            <pc:sldMk cId="763537856" sldId="304"/>
            <ac:picMk id="16" creationId="{8F4A98B3-912A-1A2C-27F2-F357DDB4ED86}"/>
          </ac:picMkLst>
        </pc:picChg>
        <pc:picChg chg="add mod">
          <ac:chgData name="Herman Pasinrangi" userId="dd982d08df08ca9a" providerId="LiveId" clId="{CC1863D0-8E25-4B89-A86C-59EDEAB2E516}" dt="2023-08-06T08:14:20.152" v="17100" actId="1076"/>
          <ac:picMkLst>
            <pc:docMk/>
            <pc:sldMk cId="763537856" sldId="304"/>
            <ac:picMk id="17" creationId="{6AF9B294-0910-006F-945D-41EFE7077E73}"/>
          </ac:picMkLst>
        </pc:picChg>
        <pc:picChg chg="add mod">
          <ac:chgData name="Herman Pasinrangi" userId="dd982d08df08ca9a" providerId="LiveId" clId="{CC1863D0-8E25-4B89-A86C-59EDEAB2E516}" dt="2023-08-06T08:16:51.817" v="17102" actId="1076"/>
          <ac:picMkLst>
            <pc:docMk/>
            <pc:sldMk cId="763537856" sldId="304"/>
            <ac:picMk id="19" creationId="{56C11682-D827-89F4-0D8E-878A7004331D}"/>
          </ac:picMkLst>
        </pc:picChg>
        <pc:cxnChg chg="del">
          <ac:chgData name="Herman Pasinrangi" userId="dd982d08df08ca9a" providerId="LiveId" clId="{CC1863D0-8E25-4B89-A86C-59EDEAB2E516}" dt="2023-08-06T08:02:26.072" v="16894" actId="21"/>
          <ac:cxnSpMkLst>
            <pc:docMk/>
            <pc:sldMk cId="763537856" sldId="304"/>
            <ac:cxnSpMk id="10" creationId="{EE24C7F3-AD91-7D2C-8CD6-9D844F8A73EC}"/>
          </ac:cxnSpMkLst>
        </pc:cxnChg>
      </pc:sldChg>
      <pc:sldChg chg="addSp delSp modSp add mod">
        <pc:chgData name="Herman Pasinrangi" userId="dd982d08df08ca9a" providerId="LiveId" clId="{CC1863D0-8E25-4B89-A86C-59EDEAB2E516}" dt="2023-08-07T09:26:20.677" v="22335" actId="1036"/>
        <pc:sldMkLst>
          <pc:docMk/>
          <pc:sldMk cId="3798516229" sldId="305"/>
        </pc:sldMkLst>
        <pc:spChg chg="mod">
          <ac:chgData name="Herman Pasinrangi" userId="dd982d08df08ca9a" providerId="LiveId" clId="{CC1863D0-8E25-4B89-A86C-59EDEAB2E516}" dt="2023-08-06T09:11:56.110" v="17585" actId="255"/>
          <ac:spMkLst>
            <pc:docMk/>
            <pc:sldMk cId="3798516229" sldId="305"/>
            <ac:spMk id="5" creationId="{00000000-0000-0000-0000-000000000000}"/>
          </ac:spMkLst>
        </pc:spChg>
        <pc:spChg chg="mod">
          <ac:chgData name="Herman Pasinrangi" userId="dd982d08df08ca9a" providerId="LiveId" clId="{CC1863D0-8E25-4B89-A86C-59EDEAB2E516}" dt="2023-08-06T09:40:05.804" v="18035" actId="790"/>
          <ac:spMkLst>
            <pc:docMk/>
            <pc:sldMk cId="3798516229" sldId="305"/>
            <ac:spMk id="6" creationId="{00000000-0000-0000-0000-000000000000}"/>
          </ac:spMkLst>
        </pc:spChg>
        <pc:spChg chg="mod">
          <ac:chgData name="Herman Pasinrangi" userId="dd982d08df08ca9a" providerId="LiveId" clId="{CC1863D0-8E25-4B89-A86C-59EDEAB2E516}" dt="2023-08-07T09:26:14.500" v="22333" actId="2711"/>
          <ac:spMkLst>
            <pc:docMk/>
            <pc:sldMk cId="3798516229" sldId="305"/>
            <ac:spMk id="49" creationId="{00000000-0000-0000-0000-000000000000}"/>
          </ac:spMkLst>
        </pc:spChg>
        <pc:spChg chg="mod">
          <ac:chgData name="Herman Pasinrangi" userId="dd982d08df08ca9a" providerId="LiveId" clId="{CC1863D0-8E25-4B89-A86C-59EDEAB2E516}" dt="2023-08-07T09:26:20.677" v="22335" actId="1036"/>
          <ac:spMkLst>
            <pc:docMk/>
            <pc:sldMk cId="3798516229" sldId="305"/>
            <ac:spMk id="52" creationId="{00000000-0000-0000-0000-000000000000}"/>
          </ac:spMkLst>
        </pc:spChg>
        <pc:grpChg chg="mod">
          <ac:chgData name="Herman Pasinrangi" userId="dd982d08df08ca9a" providerId="LiveId" clId="{CC1863D0-8E25-4B89-A86C-59EDEAB2E516}" dt="2023-08-06T09:28:36.128" v="17723" actId="1076"/>
          <ac:grpSpMkLst>
            <pc:docMk/>
            <pc:sldMk cId="3798516229" sldId="305"/>
            <ac:grpSpMk id="2" creationId="{00000000-0000-0000-0000-000000000000}"/>
          </ac:grpSpMkLst>
        </pc:grpChg>
        <pc:picChg chg="del mod">
          <ac:chgData name="Herman Pasinrangi" userId="dd982d08df08ca9a" providerId="LiveId" clId="{CC1863D0-8E25-4B89-A86C-59EDEAB2E516}" dt="2023-08-06T08:59:38.867" v="17275" actId="21"/>
          <ac:picMkLst>
            <pc:docMk/>
            <pc:sldMk cId="3798516229" sldId="305"/>
            <ac:picMk id="8" creationId="{32A9401C-53C8-6C3A-1A36-83BC872F3E89}"/>
          </ac:picMkLst>
        </pc:picChg>
        <pc:picChg chg="add del mod">
          <ac:chgData name="Herman Pasinrangi" userId="dd982d08df08ca9a" providerId="LiveId" clId="{CC1863D0-8E25-4B89-A86C-59EDEAB2E516}" dt="2023-08-06T09:04:58.284" v="17571" actId="21"/>
          <ac:picMkLst>
            <pc:docMk/>
            <pc:sldMk cId="3798516229" sldId="305"/>
            <ac:picMk id="9" creationId="{12F54B9E-9423-17D2-5EB0-E5A696D965A1}"/>
          </ac:picMkLst>
        </pc:picChg>
        <pc:picChg chg="add mod">
          <ac:chgData name="Herman Pasinrangi" userId="dd982d08df08ca9a" providerId="LiveId" clId="{CC1863D0-8E25-4B89-A86C-59EDEAB2E516}" dt="2023-08-06T09:15:10.308" v="17601" actId="1076"/>
          <ac:picMkLst>
            <pc:docMk/>
            <pc:sldMk cId="3798516229" sldId="305"/>
            <ac:picMk id="11" creationId="{06B82C97-34DD-76C4-42D7-34CFD1E732DC}"/>
          </ac:picMkLst>
        </pc:picChg>
        <pc:picChg chg="del">
          <ac:chgData name="Herman Pasinrangi" userId="dd982d08df08ca9a" providerId="LiveId" clId="{CC1863D0-8E25-4B89-A86C-59EDEAB2E516}" dt="2023-08-06T08:59:32.825" v="17273" actId="21"/>
          <ac:picMkLst>
            <pc:docMk/>
            <pc:sldMk cId="3798516229" sldId="305"/>
            <ac:picMk id="13" creationId="{4F0F9CAF-A63D-7351-8988-A0EE1F070F3F}"/>
          </ac:picMkLst>
        </pc:picChg>
        <pc:picChg chg="add mod">
          <ac:chgData name="Herman Pasinrangi" userId="dd982d08df08ca9a" providerId="LiveId" clId="{CC1863D0-8E25-4B89-A86C-59EDEAB2E516}" dt="2023-08-06T09:15:22.991" v="17604" actId="14100"/>
          <ac:picMkLst>
            <pc:docMk/>
            <pc:sldMk cId="3798516229" sldId="305"/>
            <ac:picMk id="14" creationId="{E958EF41-AE71-776D-E257-43C0FFFBEE4B}"/>
          </ac:picMkLst>
        </pc:picChg>
        <pc:picChg chg="add mod">
          <ac:chgData name="Herman Pasinrangi" userId="dd982d08df08ca9a" providerId="LiveId" clId="{CC1863D0-8E25-4B89-A86C-59EDEAB2E516}" dt="2023-08-06T09:15:41.006" v="17609" actId="14100"/>
          <ac:picMkLst>
            <pc:docMk/>
            <pc:sldMk cId="3798516229" sldId="305"/>
            <ac:picMk id="16" creationId="{1D5D4011-B18B-368E-185F-62FEAD5AED9E}"/>
          </ac:picMkLst>
        </pc:picChg>
        <pc:picChg chg="del">
          <ac:chgData name="Herman Pasinrangi" userId="dd982d08df08ca9a" providerId="LiveId" clId="{CC1863D0-8E25-4B89-A86C-59EDEAB2E516}" dt="2023-08-06T08:59:02.476" v="17115" actId="21"/>
          <ac:picMkLst>
            <pc:docMk/>
            <pc:sldMk cId="3798516229" sldId="305"/>
            <ac:picMk id="17" creationId="{6AF9B294-0910-006F-945D-41EFE7077E73}"/>
          </ac:picMkLst>
        </pc:picChg>
        <pc:picChg chg="del">
          <ac:chgData name="Herman Pasinrangi" userId="dd982d08df08ca9a" providerId="LiveId" clId="{CC1863D0-8E25-4B89-A86C-59EDEAB2E516}" dt="2023-08-06T08:59:12.957" v="17116" actId="21"/>
          <ac:picMkLst>
            <pc:docMk/>
            <pc:sldMk cId="3798516229" sldId="305"/>
            <ac:picMk id="19" creationId="{56C11682-D827-89F4-0D8E-878A7004331D}"/>
          </ac:picMkLst>
        </pc:picChg>
      </pc:sldChg>
      <pc:sldChg chg="addSp delSp modSp add mod">
        <pc:chgData name="Herman Pasinrangi" userId="dd982d08df08ca9a" providerId="LiveId" clId="{CC1863D0-8E25-4B89-A86C-59EDEAB2E516}" dt="2023-08-07T09:26:30.746" v="22340" actId="1036"/>
        <pc:sldMkLst>
          <pc:docMk/>
          <pc:sldMk cId="1561399292" sldId="306"/>
        </pc:sldMkLst>
        <pc:spChg chg="mod">
          <ac:chgData name="Herman Pasinrangi" userId="dd982d08df08ca9a" providerId="LiveId" clId="{CC1863D0-8E25-4B89-A86C-59EDEAB2E516}" dt="2023-08-06T13:12:36.313" v="19743" actId="790"/>
          <ac:spMkLst>
            <pc:docMk/>
            <pc:sldMk cId="1561399292" sldId="306"/>
            <ac:spMk id="6" creationId="{00000000-0000-0000-0000-000000000000}"/>
          </ac:spMkLst>
        </pc:spChg>
        <pc:spChg chg="mod">
          <ac:chgData name="Herman Pasinrangi" userId="dd982d08df08ca9a" providerId="LiveId" clId="{CC1863D0-8E25-4B89-A86C-59EDEAB2E516}" dt="2023-08-07T09:25:51.364" v="22330" actId="20577"/>
          <ac:spMkLst>
            <pc:docMk/>
            <pc:sldMk cId="1561399292" sldId="306"/>
            <ac:spMk id="49" creationId="{00000000-0000-0000-0000-000000000000}"/>
          </ac:spMkLst>
        </pc:spChg>
        <pc:spChg chg="mod">
          <ac:chgData name="Herman Pasinrangi" userId="dd982d08df08ca9a" providerId="LiveId" clId="{CC1863D0-8E25-4B89-A86C-59EDEAB2E516}" dt="2023-08-07T09:26:30.746" v="22340" actId="1036"/>
          <ac:spMkLst>
            <pc:docMk/>
            <pc:sldMk cId="1561399292" sldId="306"/>
            <ac:spMk id="52" creationId="{00000000-0000-0000-0000-000000000000}"/>
          </ac:spMkLst>
        </pc:spChg>
        <pc:grpChg chg="mod">
          <ac:chgData name="Herman Pasinrangi" userId="dd982d08df08ca9a" providerId="LiveId" clId="{CC1863D0-8E25-4B89-A86C-59EDEAB2E516}" dt="2023-08-06T09:55:15.480" v="18135" actId="1076"/>
          <ac:grpSpMkLst>
            <pc:docMk/>
            <pc:sldMk cId="1561399292" sldId="306"/>
            <ac:grpSpMk id="2" creationId="{00000000-0000-0000-0000-000000000000}"/>
          </ac:grpSpMkLst>
        </pc:grpChg>
        <pc:picChg chg="add mod">
          <ac:chgData name="Herman Pasinrangi" userId="dd982d08df08ca9a" providerId="LiveId" clId="{CC1863D0-8E25-4B89-A86C-59EDEAB2E516}" dt="2023-08-06T09:48:29.836" v="18125" actId="14100"/>
          <ac:picMkLst>
            <pc:docMk/>
            <pc:sldMk cId="1561399292" sldId="306"/>
            <ac:picMk id="8" creationId="{74ECFBC3-64D8-F7BF-686E-0F9D99FE9C77}"/>
          </ac:picMkLst>
        </pc:picChg>
        <pc:picChg chg="add mod">
          <ac:chgData name="Herman Pasinrangi" userId="dd982d08df08ca9a" providerId="LiveId" clId="{CC1863D0-8E25-4B89-A86C-59EDEAB2E516}" dt="2023-08-06T09:54:20.054" v="18131" actId="14100"/>
          <ac:picMkLst>
            <pc:docMk/>
            <pc:sldMk cId="1561399292" sldId="306"/>
            <ac:picMk id="10" creationId="{1D64DE8D-6426-137C-2301-25CF8C8AF7EF}"/>
          </ac:picMkLst>
        </pc:picChg>
        <pc:picChg chg="del">
          <ac:chgData name="Herman Pasinrangi" userId="dd982d08df08ca9a" providerId="LiveId" clId="{CC1863D0-8E25-4B89-A86C-59EDEAB2E516}" dt="2023-08-06T09:47:29.998" v="18119" actId="21"/>
          <ac:picMkLst>
            <pc:docMk/>
            <pc:sldMk cId="1561399292" sldId="306"/>
            <ac:picMk id="11" creationId="{06B82C97-34DD-76C4-42D7-34CFD1E732DC}"/>
          </ac:picMkLst>
        </pc:picChg>
        <pc:picChg chg="add mod">
          <ac:chgData name="Herman Pasinrangi" userId="dd982d08df08ca9a" providerId="LiveId" clId="{CC1863D0-8E25-4B89-A86C-59EDEAB2E516}" dt="2023-08-06T09:55:14.465" v="18134" actId="14100"/>
          <ac:picMkLst>
            <pc:docMk/>
            <pc:sldMk cId="1561399292" sldId="306"/>
            <ac:picMk id="13" creationId="{2D116689-D28D-0348-294D-468BD5FA6FE7}"/>
          </ac:picMkLst>
        </pc:picChg>
        <pc:picChg chg="del mod">
          <ac:chgData name="Herman Pasinrangi" userId="dd982d08df08ca9a" providerId="LiveId" clId="{CC1863D0-8E25-4B89-A86C-59EDEAB2E516}" dt="2023-08-06T09:48:22.796" v="18124" actId="21"/>
          <ac:picMkLst>
            <pc:docMk/>
            <pc:sldMk cId="1561399292" sldId="306"/>
            <ac:picMk id="14" creationId="{E958EF41-AE71-776D-E257-43C0FFFBEE4B}"/>
          </ac:picMkLst>
        </pc:picChg>
        <pc:picChg chg="del mod">
          <ac:chgData name="Herman Pasinrangi" userId="dd982d08df08ca9a" providerId="LiveId" clId="{CC1863D0-8E25-4B89-A86C-59EDEAB2E516}" dt="2023-08-06T09:53:10.884" v="18127" actId="21"/>
          <ac:picMkLst>
            <pc:docMk/>
            <pc:sldMk cId="1561399292" sldId="306"/>
            <ac:picMk id="16" creationId="{1D5D4011-B18B-368E-185F-62FEAD5AED9E}"/>
          </ac:picMkLst>
        </pc:picChg>
      </pc:sldChg>
      <pc:sldChg chg="addSp delSp modSp add mod">
        <pc:chgData name="Herman Pasinrangi" userId="dd982d08df08ca9a" providerId="LiveId" clId="{CC1863D0-8E25-4B89-A86C-59EDEAB2E516}" dt="2023-08-08T01:38:13.651" v="22660" actId="20577"/>
        <pc:sldMkLst>
          <pc:docMk/>
          <pc:sldMk cId="3981783694" sldId="307"/>
        </pc:sldMkLst>
        <pc:spChg chg="mod">
          <ac:chgData name="Herman Pasinrangi" userId="dd982d08df08ca9a" providerId="LiveId" clId="{CC1863D0-8E25-4B89-A86C-59EDEAB2E516}" dt="2023-08-08T01:38:13.651" v="22660" actId="20577"/>
          <ac:spMkLst>
            <pc:docMk/>
            <pc:sldMk cId="3981783694" sldId="307"/>
            <ac:spMk id="6" creationId="{00000000-0000-0000-0000-000000000000}"/>
          </ac:spMkLst>
        </pc:spChg>
        <pc:spChg chg="mod">
          <ac:chgData name="Herman Pasinrangi" userId="dd982d08df08ca9a" providerId="LiveId" clId="{CC1863D0-8E25-4B89-A86C-59EDEAB2E516}" dt="2023-08-07T09:25:23.348" v="22327" actId="2711"/>
          <ac:spMkLst>
            <pc:docMk/>
            <pc:sldMk cId="3981783694" sldId="307"/>
            <ac:spMk id="49" creationId="{00000000-0000-0000-0000-000000000000}"/>
          </ac:spMkLst>
        </pc:spChg>
        <pc:spChg chg="mod">
          <ac:chgData name="Herman Pasinrangi" userId="dd982d08df08ca9a" providerId="LiveId" clId="{CC1863D0-8E25-4B89-A86C-59EDEAB2E516}" dt="2023-08-07T09:26:37.509" v="22344" actId="1036"/>
          <ac:spMkLst>
            <pc:docMk/>
            <pc:sldMk cId="3981783694" sldId="307"/>
            <ac:spMk id="52" creationId="{00000000-0000-0000-0000-000000000000}"/>
          </ac:spMkLst>
        </pc:spChg>
        <pc:picChg chg="del">
          <ac:chgData name="Herman Pasinrangi" userId="dd982d08df08ca9a" providerId="LiveId" clId="{CC1863D0-8E25-4B89-A86C-59EDEAB2E516}" dt="2023-08-06T10:12:01.968" v="18724" actId="21"/>
          <ac:picMkLst>
            <pc:docMk/>
            <pc:sldMk cId="3981783694" sldId="307"/>
            <ac:picMk id="8" creationId="{74ECFBC3-64D8-F7BF-686E-0F9D99FE9C77}"/>
          </ac:picMkLst>
        </pc:picChg>
        <pc:picChg chg="add mod">
          <ac:chgData name="Herman Pasinrangi" userId="dd982d08df08ca9a" providerId="LiveId" clId="{CC1863D0-8E25-4B89-A86C-59EDEAB2E516}" dt="2023-08-06T10:15:02.710" v="18763" actId="1076"/>
          <ac:picMkLst>
            <pc:docMk/>
            <pc:sldMk cId="3981783694" sldId="307"/>
            <ac:picMk id="9" creationId="{6A5F5FAC-4E94-B867-8B98-F927EBBF090E}"/>
          </ac:picMkLst>
        </pc:picChg>
        <pc:picChg chg="del mod">
          <ac:chgData name="Herman Pasinrangi" userId="dd982d08df08ca9a" providerId="LiveId" clId="{CC1863D0-8E25-4B89-A86C-59EDEAB2E516}" dt="2023-08-06T10:12:42.117" v="18728" actId="21"/>
          <ac:picMkLst>
            <pc:docMk/>
            <pc:sldMk cId="3981783694" sldId="307"/>
            <ac:picMk id="10" creationId="{1D64DE8D-6426-137C-2301-25CF8C8AF7EF}"/>
          </ac:picMkLst>
        </pc:picChg>
        <pc:picChg chg="add mod">
          <ac:chgData name="Herman Pasinrangi" userId="dd982d08df08ca9a" providerId="LiveId" clId="{CC1863D0-8E25-4B89-A86C-59EDEAB2E516}" dt="2023-08-06T10:23:04.684" v="19183" actId="14100"/>
          <ac:picMkLst>
            <pc:docMk/>
            <pc:sldMk cId="3981783694" sldId="307"/>
            <ac:picMk id="12" creationId="{F1C0EC9F-CB19-F28F-F4E6-35CAFB11634C}"/>
          </ac:picMkLst>
        </pc:picChg>
        <pc:picChg chg="del mod">
          <ac:chgData name="Herman Pasinrangi" userId="dd982d08df08ca9a" providerId="LiveId" clId="{CC1863D0-8E25-4B89-A86C-59EDEAB2E516}" dt="2023-08-06T10:12:47.308" v="18730" actId="21"/>
          <ac:picMkLst>
            <pc:docMk/>
            <pc:sldMk cId="3981783694" sldId="307"/>
            <ac:picMk id="13" creationId="{2D116689-D28D-0348-294D-468BD5FA6FE7}"/>
          </ac:picMkLst>
        </pc:picChg>
        <pc:picChg chg="add mod">
          <ac:chgData name="Herman Pasinrangi" userId="dd982d08df08ca9a" providerId="LiveId" clId="{CC1863D0-8E25-4B89-A86C-59EDEAB2E516}" dt="2023-08-06T10:17:54.267" v="18798" actId="1076"/>
          <ac:picMkLst>
            <pc:docMk/>
            <pc:sldMk cId="3981783694" sldId="307"/>
            <ac:picMk id="15" creationId="{30BD4CAC-4B6C-EF82-CE8E-CA349627D9C3}"/>
          </ac:picMkLst>
        </pc:picChg>
        <pc:cxnChg chg="add mod">
          <ac:chgData name="Herman Pasinrangi" userId="dd982d08df08ca9a" providerId="LiveId" clId="{CC1863D0-8E25-4B89-A86C-59EDEAB2E516}" dt="2023-08-06T10:21:35.358" v="19156" actId="208"/>
          <ac:cxnSpMkLst>
            <pc:docMk/>
            <pc:sldMk cId="3981783694" sldId="307"/>
            <ac:cxnSpMk id="17" creationId="{B5830C05-56AD-D73F-A4A9-E0F8242A2AD5}"/>
          </ac:cxnSpMkLst>
        </pc:cxnChg>
      </pc:sldChg>
      <pc:sldChg chg="addSp delSp modSp add mod">
        <pc:chgData name="Herman Pasinrangi" userId="dd982d08df08ca9a" providerId="LiveId" clId="{CC1863D0-8E25-4B89-A86C-59EDEAB2E516}" dt="2023-08-08T01:37:32.564" v="22649" actId="20577"/>
        <pc:sldMkLst>
          <pc:docMk/>
          <pc:sldMk cId="1641920034" sldId="308"/>
        </pc:sldMkLst>
        <pc:spChg chg="mod">
          <ac:chgData name="Herman Pasinrangi" userId="dd982d08df08ca9a" providerId="LiveId" clId="{CC1863D0-8E25-4B89-A86C-59EDEAB2E516}" dt="2023-08-08T01:37:32.564" v="22649" actId="20577"/>
          <ac:spMkLst>
            <pc:docMk/>
            <pc:sldMk cId="1641920034" sldId="308"/>
            <ac:spMk id="6" creationId="{00000000-0000-0000-0000-000000000000}"/>
          </ac:spMkLst>
        </pc:spChg>
        <pc:spChg chg="mod">
          <ac:chgData name="Herman Pasinrangi" userId="dd982d08df08ca9a" providerId="LiveId" clId="{CC1863D0-8E25-4B89-A86C-59EDEAB2E516}" dt="2023-08-07T09:25:03.259" v="22324" actId="2711"/>
          <ac:spMkLst>
            <pc:docMk/>
            <pc:sldMk cId="1641920034" sldId="308"/>
            <ac:spMk id="49" creationId="{00000000-0000-0000-0000-000000000000}"/>
          </ac:spMkLst>
        </pc:spChg>
        <pc:spChg chg="mod">
          <ac:chgData name="Herman Pasinrangi" userId="dd982d08df08ca9a" providerId="LiveId" clId="{CC1863D0-8E25-4B89-A86C-59EDEAB2E516}" dt="2023-08-06T13:24:39.517" v="19955" actId="1036"/>
          <ac:spMkLst>
            <pc:docMk/>
            <pc:sldMk cId="1641920034" sldId="308"/>
            <ac:spMk id="52" creationId="{00000000-0000-0000-0000-000000000000}"/>
          </ac:spMkLst>
        </pc:spChg>
        <pc:grpChg chg="mod">
          <ac:chgData name="Herman Pasinrangi" userId="dd982d08df08ca9a" providerId="LiveId" clId="{CC1863D0-8E25-4B89-A86C-59EDEAB2E516}" dt="2023-08-06T13:24:30.120" v="19948" actId="14100"/>
          <ac:grpSpMkLst>
            <pc:docMk/>
            <pc:sldMk cId="1641920034" sldId="308"/>
            <ac:grpSpMk id="2" creationId="{00000000-0000-0000-0000-000000000000}"/>
          </ac:grpSpMkLst>
        </pc:grpChg>
        <pc:picChg chg="add mod">
          <ac:chgData name="Herman Pasinrangi" userId="dd982d08df08ca9a" providerId="LiveId" clId="{CC1863D0-8E25-4B89-A86C-59EDEAB2E516}" dt="2023-08-06T10:31:49.612" v="19311" actId="1076"/>
          <ac:picMkLst>
            <pc:docMk/>
            <pc:sldMk cId="1641920034" sldId="308"/>
            <ac:picMk id="8" creationId="{74B5F1C2-764D-57C9-EDE8-4A2C262E79B7}"/>
          </ac:picMkLst>
        </pc:picChg>
        <pc:picChg chg="del">
          <ac:chgData name="Herman Pasinrangi" userId="dd982d08df08ca9a" providerId="LiveId" clId="{CC1863D0-8E25-4B89-A86C-59EDEAB2E516}" dt="2023-08-06T10:28:04.230" v="19302" actId="21"/>
          <ac:picMkLst>
            <pc:docMk/>
            <pc:sldMk cId="1641920034" sldId="308"/>
            <ac:picMk id="9" creationId="{6A5F5FAC-4E94-B867-8B98-F927EBBF090E}"/>
          </ac:picMkLst>
        </pc:picChg>
        <pc:picChg chg="add mod">
          <ac:chgData name="Herman Pasinrangi" userId="dd982d08df08ca9a" providerId="LiveId" clId="{CC1863D0-8E25-4B89-A86C-59EDEAB2E516}" dt="2023-08-06T10:31:42.123" v="19309" actId="1076"/>
          <ac:picMkLst>
            <pc:docMk/>
            <pc:sldMk cId="1641920034" sldId="308"/>
            <ac:picMk id="11" creationId="{16CFFC36-C288-CC2F-FE20-8F7E6A0D550E}"/>
          </ac:picMkLst>
        </pc:picChg>
        <pc:picChg chg="del mod">
          <ac:chgData name="Herman Pasinrangi" userId="dd982d08df08ca9a" providerId="LiveId" clId="{CC1863D0-8E25-4B89-A86C-59EDEAB2E516}" dt="2023-08-06T10:34:08.971" v="19325" actId="21"/>
          <ac:picMkLst>
            <pc:docMk/>
            <pc:sldMk cId="1641920034" sldId="308"/>
            <ac:picMk id="12" creationId="{F1C0EC9F-CB19-F28F-F4E6-35CAFB11634C}"/>
          </ac:picMkLst>
        </pc:picChg>
        <pc:picChg chg="add mod">
          <ac:chgData name="Herman Pasinrangi" userId="dd982d08df08ca9a" providerId="LiveId" clId="{CC1863D0-8E25-4B89-A86C-59EDEAB2E516}" dt="2023-08-06T10:35:14.853" v="19340" actId="14100"/>
          <ac:picMkLst>
            <pc:docMk/>
            <pc:sldMk cId="1641920034" sldId="308"/>
            <ac:picMk id="14" creationId="{14062646-43D9-EF62-3470-CCFC81B55347}"/>
          </ac:picMkLst>
        </pc:picChg>
        <pc:picChg chg="del">
          <ac:chgData name="Herman Pasinrangi" userId="dd982d08df08ca9a" providerId="LiveId" clId="{CC1863D0-8E25-4B89-A86C-59EDEAB2E516}" dt="2023-08-06T10:30:34.577" v="19305" actId="21"/>
          <ac:picMkLst>
            <pc:docMk/>
            <pc:sldMk cId="1641920034" sldId="308"/>
            <ac:picMk id="15" creationId="{30BD4CAC-4B6C-EF82-CE8E-CA349627D9C3}"/>
          </ac:picMkLst>
        </pc:picChg>
      </pc:sldChg>
      <pc:sldChg chg="addSp delSp modSp add mod">
        <pc:chgData name="Herman Pasinrangi" userId="dd982d08df08ca9a" providerId="LiveId" clId="{CC1863D0-8E25-4B89-A86C-59EDEAB2E516}" dt="2023-08-07T09:24:19.756" v="22317" actId="20577"/>
        <pc:sldMkLst>
          <pc:docMk/>
          <pc:sldMk cId="2168077707" sldId="309"/>
        </pc:sldMkLst>
        <pc:spChg chg="mod">
          <ac:chgData name="Herman Pasinrangi" userId="dd982d08df08ca9a" providerId="LiveId" clId="{CC1863D0-8E25-4B89-A86C-59EDEAB2E516}" dt="2023-08-06T13:17:35.294" v="19913" actId="1076"/>
          <ac:spMkLst>
            <pc:docMk/>
            <pc:sldMk cId="2168077707" sldId="309"/>
            <ac:spMk id="5" creationId="{00000000-0000-0000-0000-000000000000}"/>
          </ac:spMkLst>
        </pc:spChg>
        <pc:spChg chg="mod">
          <ac:chgData name="Herman Pasinrangi" userId="dd982d08df08ca9a" providerId="LiveId" clId="{CC1863D0-8E25-4B89-A86C-59EDEAB2E516}" dt="2023-08-06T13:38:08.482" v="20271" actId="790"/>
          <ac:spMkLst>
            <pc:docMk/>
            <pc:sldMk cId="2168077707" sldId="309"/>
            <ac:spMk id="6" creationId="{00000000-0000-0000-0000-000000000000}"/>
          </ac:spMkLst>
        </pc:spChg>
        <pc:spChg chg="mod">
          <ac:chgData name="Herman Pasinrangi" userId="dd982d08df08ca9a" providerId="LiveId" clId="{CC1863D0-8E25-4B89-A86C-59EDEAB2E516}" dt="2023-08-07T09:24:19.756" v="22317" actId="20577"/>
          <ac:spMkLst>
            <pc:docMk/>
            <pc:sldMk cId="2168077707" sldId="309"/>
            <ac:spMk id="49" creationId="{00000000-0000-0000-0000-000000000000}"/>
          </ac:spMkLst>
        </pc:spChg>
        <pc:spChg chg="mod">
          <ac:chgData name="Herman Pasinrangi" userId="dd982d08df08ca9a" providerId="LiveId" clId="{CC1863D0-8E25-4B89-A86C-59EDEAB2E516}" dt="2023-08-06T13:18:18.792" v="19917" actId="1076"/>
          <ac:spMkLst>
            <pc:docMk/>
            <pc:sldMk cId="2168077707" sldId="309"/>
            <ac:spMk id="52" creationId="{00000000-0000-0000-0000-000000000000}"/>
          </ac:spMkLst>
        </pc:spChg>
        <pc:grpChg chg="mod">
          <ac:chgData name="Herman Pasinrangi" userId="dd982d08df08ca9a" providerId="LiveId" clId="{CC1863D0-8E25-4B89-A86C-59EDEAB2E516}" dt="2023-08-06T13:34:59.627" v="20259" actId="1076"/>
          <ac:grpSpMkLst>
            <pc:docMk/>
            <pc:sldMk cId="2168077707" sldId="309"/>
            <ac:grpSpMk id="2" creationId="{00000000-0000-0000-0000-000000000000}"/>
          </ac:grpSpMkLst>
        </pc:grpChg>
        <pc:picChg chg="del">
          <ac:chgData name="Herman Pasinrangi" userId="dd982d08df08ca9a" providerId="LiveId" clId="{CC1863D0-8E25-4B89-A86C-59EDEAB2E516}" dt="2023-08-06T13:28:10.242" v="19974" actId="21"/>
          <ac:picMkLst>
            <pc:docMk/>
            <pc:sldMk cId="2168077707" sldId="309"/>
            <ac:picMk id="8" creationId="{74B5F1C2-764D-57C9-EDE8-4A2C262E79B7}"/>
          </ac:picMkLst>
        </pc:picChg>
        <pc:picChg chg="add del mod">
          <ac:chgData name="Herman Pasinrangi" userId="dd982d08df08ca9a" providerId="LiveId" clId="{CC1863D0-8E25-4B89-A86C-59EDEAB2E516}" dt="2023-08-06T13:31:33.882" v="20249" actId="21"/>
          <ac:picMkLst>
            <pc:docMk/>
            <pc:sldMk cId="2168077707" sldId="309"/>
            <ac:picMk id="9" creationId="{D95474F6-683D-47A2-63EE-F039CB7DA8A5}"/>
          </ac:picMkLst>
        </pc:picChg>
        <pc:picChg chg="del">
          <ac:chgData name="Herman Pasinrangi" userId="dd982d08df08ca9a" providerId="LiveId" clId="{CC1863D0-8E25-4B89-A86C-59EDEAB2E516}" dt="2023-08-06T13:28:29.693" v="19975" actId="21"/>
          <ac:picMkLst>
            <pc:docMk/>
            <pc:sldMk cId="2168077707" sldId="309"/>
            <ac:picMk id="11" creationId="{16CFFC36-C288-CC2F-FE20-8F7E6A0D550E}"/>
          </ac:picMkLst>
        </pc:picChg>
        <pc:picChg chg="add mod">
          <ac:chgData name="Herman Pasinrangi" userId="dd982d08df08ca9a" providerId="LiveId" clId="{CC1863D0-8E25-4B89-A86C-59EDEAB2E516}" dt="2023-08-06T13:35:47.784" v="20268" actId="1037"/>
          <ac:picMkLst>
            <pc:docMk/>
            <pc:sldMk cId="2168077707" sldId="309"/>
            <ac:picMk id="12" creationId="{23C08D49-07E4-487D-9F10-346F58B93797}"/>
          </ac:picMkLst>
        </pc:picChg>
        <pc:picChg chg="del mod">
          <ac:chgData name="Herman Pasinrangi" userId="dd982d08df08ca9a" providerId="LiveId" clId="{CC1863D0-8E25-4B89-A86C-59EDEAB2E516}" dt="2023-08-06T13:28:34.710" v="19976" actId="21"/>
          <ac:picMkLst>
            <pc:docMk/>
            <pc:sldMk cId="2168077707" sldId="309"/>
            <ac:picMk id="14" creationId="{14062646-43D9-EF62-3470-CCFC81B55347}"/>
          </ac:picMkLst>
        </pc:picChg>
        <pc:picChg chg="add mod">
          <ac:chgData name="Herman Pasinrangi" userId="dd982d08df08ca9a" providerId="LiveId" clId="{CC1863D0-8E25-4B89-A86C-59EDEAB2E516}" dt="2023-08-06T13:35:53.885" v="20270" actId="1038"/>
          <ac:picMkLst>
            <pc:docMk/>
            <pc:sldMk cId="2168077707" sldId="309"/>
            <ac:picMk id="15" creationId="{E97D4359-9761-7AB4-CD9B-88EE207E653A}"/>
          </ac:picMkLst>
        </pc:picChg>
        <pc:cxnChg chg="del mod">
          <ac:chgData name="Herman Pasinrangi" userId="dd982d08df08ca9a" providerId="LiveId" clId="{CC1863D0-8E25-4B89-A86C-59EDEAB2E516}" dt="2023-08-06T13:30:08.648" v="20247" actId="21"/>
          <ac:cxnSpMkLst>
            <pc:docMk/>
            <pc:sldMk cId="2168077707" sldId="309"/>
            <ac:cxnSpMk id="17" creationId="{B5830C05-56AD-D73F-A4A9-E0F8242A2AD5}"/>
          </ac:cxnSpMkLst>
        </pc:cxnChg>
      </pc:sldChg>
      <pc:sldChg chg="addSp delSp modSp add mod">
        <pc:chgData name="Herman Pasinrangi" userId="dd982d08df08ca9a" providerId="LiveId" clId="{CC1863D0-8E25-4B89-A86C-59EDEAB2E516}" dt="2023-08-07T14:24:09.702" v="22646" actId="790"/>
        <pc:sldMkLst>
          <pc:docMk/>
          <pc:sldMk cId="3034562897" sldId="310"/>
        </pc:sldMkLst>
        <pc:spChg chg="mod">
          <ac:chgData name="Herman Pasinrangi" userId="dd982d08df08ca9a" providerId="LiveId" clId="{CC1863D0-8E25-4B89-A86C-59EDEAB2E516}" dt="2023-08-07T14:24:09.702" v="22646" actId="790"/>
          <ac:spMkLst>
            <pc:docMk/>
            <pc:sldMk cId="3034562897" sldId="310"/>
            <ac:spMk id="6" creationId="{00000000-0000-0000-0000-000000000000}"/>
          </ac:spMkLst>
        </pc:spChg>
        <pc:spChg chg="mod">
          <ac:chgData name="Herman Pasinrangi" userId="dd982d08df08ca9a" providerId="LiveId" clId="{CC1863D0-8E25-4B89-A86C-59EDEAB2E516}" dt="2023-08-07T09:23:42.476" v="22312" actId="2711"/>
          <ac:spMkLst>
            <pc:docMk/>
            <pc:sldMk cId="3034562897" sldId="310"/>
            <ac:spMk id="49" creationId="{00000000-0000-0000-0000-000000000000}"/>
          </ac:spMkLst>
        </pc:spChg>
        <pc:picChg chg="add mod">
          <ac:chgData name="Herman Pasinrangi" userId="dd982d08df08ca9a" providerId="LiveId" clId="{CC1863D0-8E25-4B89-A86C-59EDEAB2E516}" dt="2023-08-06T14:04:20.029" v="20967" actId="14100"/>
          <ac:picMkLst>
            <pc:docMk/>
            <pc:sldMk cId="3034562897" sldId="310"/>
            <ac:picMk id="8" creationId="{4FDA8063-0CA4-B5B3-2B09-8FB5B60BF61C}"/>
          </ac:picMkLst>
        </pc:picChg>
        <pc:picChg chg="del mod">
          <ac:chgData name="Herman Pasinrangi" userId="dd982d08df08ca9a" providerId="LiveId" clId="{CC1863D0-8E25-4B89-A86C-59EDEAB2E516}" dt="2023-08-06T13:11:17.821" v="19717" actId="21"/>
          <ac:picMkLst>
            <pc:docMk/>
            <pc:sldMk cId="3034562897" sldId="310"/>
            <ac:picMk id="8" creationId="{74B5F1C2-764D-57C9-EDE8-4A2C262E79B7}"/>
          </ac:picMkLst>
        </pc:picChg>
        <pc:picChg chg="add mod">
          <ac:chgData name="Herman Pasinrangi" userId="dd982d08df08ca9a" providerId="LiveId" clId="{CC1863D0-8E25-4B89-A86C-59EDEAB2E516}" dt="2023-08-06T13:53:30.762" v="20930" actId="1076"/>
          <ac:picMkLst>
            <pc:docMk/>
            <pc:sldMk cId="3034562897" sldId="310"/>
            <ac:picMk id="10" creationId="{E51FEF9A-04AB-B813-87DA-FC6261B176F6}"/>
          </ac:picMkLst>
        </pc:picChg>
        <pc:picChg chg="del">
          <ac:chgData name="Herman Pasinrangi" userId="dd982d08df08ca9a" providerId="LiveId" clId="{CC1863D0-8E25-4B89-A86C-59EDEAB2E516}" dt="2023-08-06T13:11:24.018" v="19718" actId="21"/>
          <ac:picMkLst>
            <pc:docMk/>
            <pc:sldMk cId="3034562897" sldId="310"/>
            <ac:picMk id="11" creationId="{16CFFC36-C288-CC2F-FE20-8F7E6A0D550E}"/>
          </ac:picMkLst>
        </pc:picChg>
        <pc:picChg chg="del mod">
          <ac:chgData name="Herman Pasinrangi" userId="dd982d08df08ca9a" providerId="LiveId" clId="{CC1863D0-8E25-4B89-A86C-59EDEAB2E516}" dt="2023-08-06T13:11:29.533" v="19720" actId="21"/>
          <ac:picMkLst>
            <pc:docMk/>
            <pc:sldMk cId="3034562897" sldId="310"/>
            <ac:picMk id="14" creationId="{14062646-43D9-EF62-3470-CCFC81B55347}"/>
          </ac:picMkLst>
        </pc:picChg>
      </pc:sldChg>
      <pc:sldChg chg="addSp delSp modSp add mod">
        <pc:chgData name="Herman Pasinrangi" userId="dd982d08df08ca9a" providerId="LiveId" clId="{CC1863D0-8E25-4B89-A86C-59EDEAB2E516}" dt="2023-08-07T09:24:42.650" v="22321" actId="2711"/>
        <pc:sldMkLst>
          <pc:docMk/>
          <pc:sldMk cId="378237623" sldId="311"/>
        </pc:sldMkLst>
        <pc:spChg chg="mod">
          <ac:chgData name="Herman Pasinrangi" userId="dd982d08df08ca9a" providerId="LiveId" clId="{CC1863D0-8E25-4B89-A86C-59EDEAB2E516}" dt="2023-08-06T13:48:57.458" v="20659" actId="790"/>
          <ac:spMkLst>
            <pc:docMk/>
            <pc:sldMk cId="378237623" sldId="311"/>
            <ac:spMk id="6" creationId="{00000000-0000-0000-0000-000000000000}"/>
          </ac:spMkLst>
        </pc:spChg>
        <pc:spChg chg="mod">
          <ac:chgData name="Herman Pasinrangi" userId="dd982d08df08ca9a" providerId="LiveId" clId="{CC1863D0-8E25-4B89-A86C-59EDEAB2E516}" dt="2023-08-07T09:24:42.650" v="22321" actId="2711"/>
          <ac:spMkLst>
            <pc:docMk/>
            <pc:sldMk cId="378237623" sldId="311"/>
            <ac:spMk id="49" creationId="{00000000-0000-0000-0000-000000000000}"/>
          </ac:spMkLst>
        </pc:spChg>
        <pc:grpChg chg="mod">
          <ac:chgData name="Herman Pasinrangi" userId="dd982d08df08ca9a" providerId="LiveId" clId="{CC1863D0-8E25-4B89-A86C-59EDEAB2E516}" dt="2023-08-06T13:47:07.759" v="20656" actId="1076"/>
          <ac:grpSpMkLst>
            <pc:docMk/>
            <pc:sldMk cId="378237623" sldId="311"/>
            <ac:grpSpMk id="2" creationId="{00000000-0000-0000-0000-000000000000}"/>
          </ac:grpSpMkLst>
        </pc:grpChg>
        <pc:grpChg chg="mod">
          <ac:chgData name="Herman Pasinrangi" userId="dd982d08df08ca9a" providerId="LiveId" clId="{CC1863D0-8E25-4B89-A86C-59EDEAB2E516}" dt="2023-08-07T09:24:25.734" v="22318" actId="1076"/>
          <ac:grpSpMkLst>
            <pc:docMk/>
            <pc:sldMk cId="378237623" sldId="311"/>
            <ac:grpSpMk id="43" creationId="{00000000-0000-0000-0000-000000000000}"/>
          </ac:grpSpMkLst>
        </pc:grpChg>
        <pc:picChg chg="add mod">
          <ac:chgData name="Herman Pasinrangi" userId="dd982d08df08ca9a" providerId="LiveId" clId="{CC1863D0-8E25-4B89-A86C-59EDEAB2E516}" dt="2023-08-06T13:47:17.309" v="20657" actId="1076"/>
          <ac:picMkLst>
            <pc:docMk/>
            <pc:sldMk cId="378237623" sldId="311"/>
            <ac:picMk id="7" creationId="{E03EB46A-76F7-9AD7-7A52-E91827840E02}"/>
          </ac:picMkLst>
        </pc:picChg>
        <pc:picChg chg="del mod">
          <ac:chgData name="Herman Pasinrangi" userId="dd982d08df08ca9a" providerId="LiveId" clId="{CC1863D0-8E25-4B89-A86C-59EDEAB2E516}" dt="2023-08-06T13:39:30.423" v="20278" actId="21"/>
          <ac:picMkLst>
            <pc:docMk/>
            <pc:sldMk cId="378237623" sldId="311"/>
            <ac:picMk id="8" creationId="{74B5F1C2-764D-57C9-EDE8-4A2C262E79B7}"/>
          </ac:picMkLst>
        </pc:picChg>
        <pc:picChg chg="del mod">
          <ac:chgData name="Herman Pasinrangi" userId="dd982d08df08ca9a" providerId="LiveId" clId="{CC1863D0-8E25-4B89-A86C-59EDEAB2E516}" dt="2023-08-06T13:39:40.791" v="20280" actId="21"/>
          <ac:picMkLst>
            <pc:docMk/>
            <pc:sldMk cId="378237623" sldId="311"/>
            <ac:picMk id="11" creationId="{16CFFC36-C288-CC2F-FE20-8F7E6A0D550E}"/>
          </ac:picMkLst>
        </pc:picChg>
        <pc:picChg chg="del mod">
          <ac:chgData name="Herman Pasinrangi" userId="dd982d08df08ca9a" providerId="LiveId" clId="{CC1863D0-8E25-4B89-A86C-59EDEAB2E516}" dt="2023-08-06T13:39:51.752" v="20282" actId="21"/>
          <ac:picMkLst>
            <pc:docMk/>
            <pc:sldMk cId="378237623" sldId="311"/>
            <ac:picMk id="14" creationId="{14062646-43D9-EF62-3470-CCFC81B55347}"/>
          </ac:picMkLst>
        </pc:picChg>
        <pc:cxnChg chg="del">
          <ac:chgData name="Herman Pasinrangi" userId="dd982d08df08ca9a" providerId="LiveId" clId="{CC1863D0-8E25-4B89-A86C-59EDEAB2E516}" dt="2023-08-06T13:40:46.400" v="20558" actId="21"/>
          <ac:cxnSpMkLst>
            <pc:docMk/>
            <pc:sldMk cId="378237623" sldId="311"/>
            <ac:cxnSpMk id="17" creationId="{B5830C05-56AD-D73F-A4A9-E0F8242A2AD5}"/>
          </ac:cxnSpMkLst>
        </pc:cxnChg>
      </pc:sldChg>
      <pc:sldChg chg="addSp delSp modSp add del mod">
        <pc:chgData name="Herman Pasinrangi" userId="dd982d08df08ca9a" providerId="LiveId" clId="{CC1863D0-8E25-4B89-A86C-59EDEAB2E516}" dt="2023-08-07T04:25:22.285" v="21744" actId="2696"/>
        <pc:sldMkLst>
          <pc:docMk/>
          <pc:sldMk cId="624649264" sldId="312"/>
        </pc:sldMkLst>
        <pc:spChg chg="mod">
          <ac:chgData name="Herman Pasinrangi" userId="dd982d08df08ca9a" providerId="LiveId" clId="{CC1863D0-8E25-4B89-A86C-59EDEAB2E516}" dt="2023-08-06T14:13:04.603" v="21042" actId="6549"/>
          <ac:spMkLst>
            <pc:docMk/>
            <pc:sldMk cId="624649264" sldId="312"/>
            <ac:spMk id="6" creationId="{00000000-0000-0000-0000-000000000000}"/>
          </ac:spMkLst>
        </pc:spChg>
        <pc:spChg chg="mod">
          <ac:chgData name="Herman Pasinrangi" userId="dd982d08df08ca9a" providerId="LiveId" clId="{CC1863D0-8E25-4B89-A86C-59EDEAB2E516}" dt="2023-08-07T04:01:16.486" v="21226" actId="20577"/>
          <ac:spMkLst>
            <pc:docMk/>
            <pc:sldMk cId="624649264" sldId="312"/>
            <ac:spMk id="49" creationId="{00000000-0000-0000-0000-000000000000}"/>
          </ac:spMkLst>
        </pc:spChg>
        <pc:grpChg chg="mod">
          <ac:chgData name="Herman Pasinrangi" userId="dd982d08df08ca9a" providerId="LiveId" clId="{CC1863D0-8E25-4B89-A86C-59EDEAB2E516}" dt="2023-08-07T03:57:27.986" v="21147" actId="1076"/>
          <ac:grpSpMkLst>
            <pc:docMk/>
            <pc:sldMk cId="624649264" sldId="312"/>
            <ac:grpSpMk id="2" creationId="{00000000-0000-0000-0000-000000000000}"/>
          </ac:grpSpMkLst>
        </pc:grpChg>
        <pc:graphicFrameChg chg="add del mod modGraphic">
          <ac:chgData name="Herman Pasinrangi" userId="dd982d08df08ca9a" providerId="LiveId" clId="{CC1863D0-8E25-4B89-A86C-59EDEAB2E516}" dt="2023-08-06T14:17:38.375" v="21075" actId="21"/>
          <ac:graphicFrameMkLst>
            <pc:docMk/>
            <pc:sldMk cId="624649264" sldId="312"/>
            <ac:graphicFrameMk id="7" creationId="{AB609A6A-43C5-EF40-5D04-479B5BC34519}"/>
          </ac:graphicFrameMkLst>
        </pc:graphicFrameChg>
        <pc:graphicFrameChg chg="add del mod modGraphic">
          <ac:chgData name="Herman Pasinrangi" userId="dd982d08df08ca9a" providerId="LiveId" clId="{CC1863D0-8E25-4B89-A86C-59EDEAB2E516}" dt="2023-08-07T03:57:07.090" v="21145" actId="21"/>
          <ac:graphicFrameMkLst>
            <pc:docMk/>
            <pc:sldMk cId="624649264" sldId="312"/>
            <ac:graphicFrameMk id="9" creationId="{E5590B12-8B63-938A-3ED3-B1E91333BA58}"/>
          </ac:graphicFrameMkLst>
        </pc:graphicFrameChg>
        <pc:picChg chg="del">
          <ac:chgData name="Herman Pasinrangi" userId="dd982d08df08ca9a" providerId="LiveId" clId="{CC1863D0-8E25-4B89-A86C-59EDEAB2E516}" dt="2023-08-06T14:11:30.642" v="20969" actId="21"/>
          <ac:picMkLst>
            <pc:docMk/>
            <pc:sldMk cId="624649264" sldId="312"/>
            <ac:picMk id="8" creationId="{4FDA8063-0CA4-B5B3-2B09-8FB5B60BF61C}"/>
          </ac:picMkLst>
        </pc:picChg>
        <pc:picChg chg="del">
          <ac:chgData name="Herman Pasinrangi" userId="dd982d08df08ca9a" providerId="LiveId" clId="{CC1863D0-8E25-4B89-A86C-59EDEAB2E516}" dt="2023-08-06T14:11:36.044" v="20970" actId="21"/>
          <ac:picMkLst>
            <pc:docMk/>
            <pc:sldMk cId="624649264" sldId="312"/>
            <ac:picMk id="10" creationId="{E51FEF9A-04AB-B813-87DA-FC6261B176F6}"/>
          </ac:picMkLst>
        </pc:picChg>
        <pc:cxnChg chg="del">
          <ac:chgData name="Herman Pasinrangi" userId="dd982d08df08ca9a" providerId="LiveId" clId="{CC1863D0-8E25-4B89-A86C-59EDEAB2E516}" dt="2023-08-07T03:57:17.808" v="21146" actId="21"/>
          <ac:cxnSpMkLst>
            <pc:docMk/>
            <pc:sldMk cId="624649264" sldId="312"/>
            <ac:cxnSpMk id="17" creationId="{B5830C05-56AD-D73F-A4A9-E0F8242A2AD5}"/>
          </ac:cxnSpMkLst>
        </pc:cxnChg>
      </pc:sldChg>
      <pc:sldChg chg="addSp delSp modSp add mod">
        <pc:chgData name="Herman Pasinrangi" userId="dd982d08df08ca9a" providerId="LiveId" clId="{CC1863D0-8E25-4B89-A86C-59EDEAB2E516}" dt="2023-08-07T09:23:12.094" v="22309" actId="20577"/>
        <pc:sldMkLst>
          <pc:docMk/>
          <pc:sldMk cId="397557978" sldId="313"/>
        </pc:sldMkLst>
        <pc:spChg chg="mod">
          <ac:chgData name="Herman Pasinrangi" userId="dd982d08df08ca9a" providerId="LiveId" clId="{CC1863D0-8E25-4B89-A86C-59EDEAB2E516}" dt="2023-08-07T07:57:01.244" v="21879" actId="790"/>
          <ac:spMkLst>
            <pc:docMk/>
            <pc:sldMk cId="397557978" sldId="313"/>
            <ac:spMk id="6" creationId="{00000000-0000-0000-0000-000000000000}"/>
          </ac:spMkLst>
        </pc:spChg>
        <pc:spChg chg="mod">
          <ac:chgData name="Herman Pasinrangi" userId="dd982d08df08ca9a" providerId="LiveId" clId="{CC1863D0-8E25-4B89-A86C-59EDEAB2E516}" dt="2023-08-07T09:23:12.094" v="22309" actId="20577"/>
          <ac:spMkLst>
            <pc:docMk/>
            <pc:sldMk cId="397557978" sldId="313"/>
            <ac:spMk id="49" creationId="{00000000-0000-0000-0000-000000000000}"/>
          </ac:spMkLst>
        </pc:spChg>
        <pc:grpChg chg="mod">
          <ac:chgData name="Herman Pasinrangi" userId="dd982d08df08ca9a" providerId="LiveId" clId="{CC1863D0-8E25-4B89-A86C-59EDEAB2E516}" dt="2023-08-07T07:44:07.633" v="21795" actId="1076"/>
          <ac:grpSpMkLst>
            <pc:docMk/>
            <pc:sldMk cId="397557978" sldId="313"/>
            <ac:grpSpMk id="2" creationId="{00000000-0000-0000-0000-000000000000}"/>
          </ac:grpSpMkLst>
        </pc:grpChg>
        <pc:picChg chg="del mod">
          <ac:chgData name="Herman Pasinrangi" userId="dd982d08df08ca9a" providerId="LiveId" clId="{CC1863D0-8E25-4B89-A86C-59EDEAB2E516}" dt="2023-08-06T14:19:11.234" v="21087" actId="21"/>
          <ac:picMkLst>
            <pc:docMk/>
            <pc:sldMk cId="397557978" sldId="313"/>
            <ac:picMk id="8" creationId="{4FDA8063-0CA4-B5B3-2B09-8FB5B60BF61C}"/>
          </ac:picMkLst>
        </pc:picChg>
        <pc:picChg chg="add del mod">
          <ac:chgData name="Herman Pasinrangi" userId="dd982d08df08ca9a" providerId="LiveId" clId="{CC1863D0-8E25-4B89-A86C-59EDEAB2E516}" dt="2023-08-07T07:52:59.458" v="21803" actId="22"/>
          <ac:picMkLst>
            <pc:docMk/>
            <pc:sldMk cId="397557978" sldId="313"/>
            <ac:picMk id="8" creationId="{E9841424-2E63-3778-30C4-1F8A2290A430}"/>
          </ac:picMkLst>
        </pc:picChg>
        <pc:picChg chg="add del mod">
          <ac:chgData name="Herman Pasinrangi" userId="dd982d08df08ca9a" providerId="LiveId" clId="{CC1863D0-8E25-4B89-A86C-59EDEAB2E516}" dt="2023-08-07T07:53:00.316" v="21804" actId="21"/>
          <ac:picMkLst>
            <pc:docMk/>
            <pc:sldMk cId="397557978" sldId="313"/>
            <ac:picMk id="9" creationId="{286EC5E8-43FD-9C97-47F1-22AED6F3902B}"/>
          </ac:picMkLst>
        </pc:picChg>
        <pc:picChg chg="del">
          <ac:chgData name="Herman Pasinrangi" userId="dd982d08df08ca9a" providerId="LiveId" clId="{CC1863D0-8E25-4B89-A86C-59EDEAB2E516}" dt="2023-08-06T14:19:15.890" v="21088" actId="21"/>
          <ac:picMkLst>
            <pc:docMk/>
            <pc:sldMk cId="397557978" sldId="313"/>
            <ac:picMk id="10" creationId="{E51FEF9A-04AB-B813-87DA-FC6261B176F6}"/>
          </ac:picMkLst>
        </pc:picChg>
        <pc:picChg chg="add del mod">
          <ac:chgData name="Herman Pasinrangi" userId="dd982d08df08ca9a" providerId="LiveId" clId="{CC1863D0-8E25-4B89-A86C-59EDEAB2E516}" dt="2023-08-07T07:56:23.999" v="21846" actId="21"/>
          <ac:picMkLst>
            <pc:docMk/>
            <pc:sldMk cId="397557978" sldId="313"/>
            <ac:picMk id="11" creationId="{1C8A17F7-BF45-BE48-DC3B-29798492BA1D}"/>
          </ac:picMkLst>
        </pc:picChg>
        <pc:picChg chg="add mod">
          <ac:chgData name="Herman Pasinrangi" userId="dd982d08df08ca9a" providerId="LiveId" clId="{CC1863D0-8E25-4B89-A86C-59EDEAB2E516}" dt="2023-08-06T14:22:18.034" v="21144" actId="14100"/>
          <ac:picMkLst>
            <pc:docMk/>
            <pc:sldMk cId="397557978" sldId="313"/>
            <ac:picMk id="12" creationId="{1B4C084E-6E88-484D-8D66-BF5058CF990B}"/>
          </ac:picMkLst>
        </pc:picChg>
        <pc:picChg chg="add del mod">
          <ac:chgData name="Herman Pasinrangi" userId="dd982d08df08ca9a" providerId="LiveId" clId="{CC1863D0-8E25-4B89-A86C-59EDEAB2E516}" dt="2023-08-07T07:56:15.897" v="21841" actId="22"/>
          <ac:picMkLst>
            <pc:docMk/>
            <pc:sldMk cId="397557978" sldId="313"/>
            <ac:picMk id="14" creationId="{151DC1A4-60A8-C338-E895-8D3DAAA2E5CC}"/>
          </ac:picMkLst>
        </pc:picChg>
        <pc:cxnChg chg="del mod">
          <ac:chgData name="Herman Pasinrangi" userId="dd982d08df08ca9a" providerId="LiveId" clId="{CC1863D0-8E25-4B89-A86C-59EDEAB2E516}" dt="2023-08-06T14:19:28.738" v="21128" actId="21"/>
          <ac:cxnSpMkLst>
            <pc:docMk/>
            <pc:sldMk cId="397557978" sldId="313"/>
            <ac:cxnSpMk id="17" creationId="{B5830C05-56AD-D73F-A4A9-E0F8242A2AD5}"/>
          </ac:cxnSpMkLst>
        </pc:cxnChg>
      </pc:sldChg>
      <pc:sldMasterChg chg="del delSldLayout">
        <pc:chgData name="Herman Pasinrangi" userId="dd982d08df08ca9a" providerId="LiveId" clId="{CC1863D0-8E25-4B89-A86C-59EDEAB2E516}" dt="2023-08-05T13:37:59.674" v="13497" actId="2696"/>
        <pc:sldMasterMkLst>
          <pc:docMk/>
          <pc:sldMasterMk cId="0" sldId="2147483731"/>
        </pc:sldMasterMkLst>
        <pc:sldLayoutChg chg="del">
          <pc:chgData name="Herman Pasinrangi" userId="dd982d08df08ca9a" providerId="LiveId" clId="{CC1863D0-8E25-4B89-A86C-59EDEAB2E516}" dt="2023-08-05T13:37:59.674" v="13497" actId="2696"/>
          <pc:sldLayoutMkLst>
            <pc:docMk/>
            <pc:sldMasterMk cId="0" sldId="2147483731"/>
            <pc:sldLayoutMk cId="0" sldId="2147483720"/>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1"/>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2"/>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3"/>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4"/>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5"/>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6"/>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7"/>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8"/>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29"/>
          </pc:sldLayoutMkLst>
        </pc:sldLayoutChg>
        <pc:sldLayoutChg chg="del">
          <pc:chgData name="Herman Pasinrangi" userId="dd982d08df08ca9a" providerId="LiveId" clId="{CC1863D0-8E25-4B89-A86C-59EDEAB2E516}" dt="2023-08-05T13:37:59.674" v="13497" actId="2696"/>
          <pc:sldLayoutMkLst>
            <pc:docMk/>
            <pc:sldMasterMk cId="0" sldId="2147483731"/>
            <pc:sldLayoutMk cId="0" sldId="2147483730"/>
          </pc:sldLayoutMkLst>
        </pc:sldLayoutChg>
      </pc:sldMasterChg>
      <pc:sldMasterChg chg="del delSldLayout">
        <pc:chgData name="Herman Pasinrangi" userId="dd982d08df08ca9a" providerId="LiveId" clId="{CC1863D0-8E25-4B89-A86C-59EDEAB2E516}" dt="2023-08-05T13:38:08.042" v="13498" actId="2696"/>
        <pc:sldMasterMkLst>
          <pc:docMk/>
          <pc:sldMasterMk cId="0" sldId="2147483743"/>
        </pc:sldMasterMkLst>
        <pc:sldLayoutChg chg="del">
          <pc:chgData name="Herman Pasinrangi" userId="dd982d08df08ca9a" providerId="LiveId" clId="{CC1863D0-8E25-4B89-A86C-59EDEAB2E516}" dt="2023-08-05T13:38:08.042" v="13498" actId="2696"/>
          <pc:sldLayoutMkLst>
            <pc:docMk/>
            <pc:sldMasterMk cId="0" sldId="2147483743"/>
            <pc:sldLayoutMk cId="0" sldId="2147483732"/>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3"/>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4"/>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5"/>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6"/>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7"/>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8"/>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39"/>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40"/>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41"/>
          </pc:sldLayoutMkLst>
        </pc:sldLayoutChg>
        <pc:sldLayoutChg chg="del">
          <pc:chgData name="Herman Pasinrangi" userId="dd982d08df08ca9a" providerId="LiveId" clId="{CC1863D0-8E25-4B89-A86C-59EDEAB2E516}" dt="2023-08-05T13:38:08.042" v="13498" actId="2696"/>
          <pc:sldLayoutMkLst>
            <pc:docMk/>
            <pc:sldMasterMk cId="0" sldId="2147483743"/>
            <pc:sldLayoutMk cId="0" sldId="2147483742"/>
          </pc:sldLayoutMkLst>
        </pc:sldLayoutChg>
      </pc:sldMasterChg>
      <pc:sldMasterChg chg="del delSldLayout">
        <pc:chgData name="Herman Pasinrangi" userId="dd982d08df08ca9a" providerId="LiveId" clId="{CC1863D0-8E25-4B89-A86C-59EDEAB2E516}" dt="2023-08-05T13:38:15.712" v="13499" actId="2696"/>
        <pc:sldMasterMkLst>
          <pc:docMk/>
          <pc:sldMasterMk cId="0" sldId="2147483755"/>
        </pc:sldMasterMkLst>
        <pc:sldLayoutChg chg="del">
          <pc:chgData name="Herman Pasinrangi" userId="dd982d08df08ca9a" providerId="LiveId" clId="{CC1863D0-8E25-4B89-A86C-59EDEAB2E516}" dt="2023-08-05T13:38:15.712" v="13499" actId="2696"/>
          <pc:sldLayoutMkLst>
            <pc:docMk/>
            <pc:sldMasterMk cId="0" sldId="2147483755"/>
            <pc:sldLayoutMk cId="0" sldId="2147483744"/>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45"/>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46"/>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47"/>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48"/>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49"/>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50"/>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51"/>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52"/>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53"/>
          </pc:sldLayoutMkLst>
        </pc:sldLayoutChg>
        <pc:sldLayoutChg chg="del">
          <pc:chgData name="Herman Pasinrangi" userId="dd982d08df08ca9a" providerId="LiveId" clId="{CC1863D0-8E25-4B89-A86C-59EDEAB2E516}" dt="2023-08-05T13:38:15.712" v="13499" actId="2696"/>
          <pc:sldLayoutMkLst>
            <pc:docMk/>
            <pc:sldMasterMk cId="0" sldId="2147483755"/>
            <pc:sldLayoutMk cId="0" sldId="2147483754"/>
          </pc:sldLayoutMkLst>
        </pc:sldLayoutChg>
      </pc:sldMasterChg>
      <pc:sldMasterChg chg="del delSldLayout">
        <pc:chgData name="Herman Pasinrangi" userId="dd982d08df08ca9a" providerId="LiveId" clId="{CC1863D0-8E25-4B89-A86C-59EDEAB2E516}" dt="2023-08-06T10:39:00.395" v="19481" actId="2696"/>
        <pc:sldMasterMkLst>
          <pc:docMk/>
          <pc:sldMasterMk cId="0" sldId="2147483779"/>
        </pc:sldMasterMkLst>
        <pc:sldLayoutChg chg="del">
          <pc:chgData name="Herman Pasinrangi" userId="dd982d08df08ca9a" providerId="LiveId" clId="{CC1863D0-8E25-4B89-A86C-59EDEAB2E516}" dt="2023-08-06T10:39:00.395" v="19481" actId="2696"/>
          <pc:sldLayoutMkLst>
            <pc:docMk/>
            <pc:sldMasterMk cId="0" sldId="2147483779"/>
            <pc:sldLayoutMk cId="0" sldId="2147483768"/>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69"/>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0"/>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1"/>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2"/>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3"/>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4"/>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5"/>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6"/>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7"/>
          </pc:sldLayoutMkLst>
        </pc:sldLayoutChg>
        <pc:sldLayoutChg chg="del">
          <pc:chgData name="Herman Pasinrangi" userId="dd982d08df08ca9a" providerId="LiveId" clId="{CC1863D0-8E25-4B89-A86C-59EDEAB2E516}" dt="2023-08-06T10:39:00.395" v="19481" actId="2696"/>
          <pc:sldLayoutMkLst>
            <pc:docMk/>
            <pc:sldMasterMk cId="0" sldId="2147483779"/>
            <pc:sldLayoutMk cId="0" sldId="214748377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54250-36DD-4E96-B51A-2FD2DC9B9099}" type="datetimeFigureOut">
              <a:rPr lang="en-US" smtClean="0"/>
              <a:t>8/8/2023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E9D9E-10CA-4E7B-ADB3-21304D1725DE}" type="slidenum">
              <a:rPr lang="en-US" smtClean="0"/>
              <a:t>‹#›</a:t>
            </a:fld>
            <a:endParaRPr lang="en-US"/>
          </a:p>
        </p:txBody>
      </p:sp>
    </p:spTree>
    <p:extLst>
      <p:ext uri="{BB962C8B-B14F-4D97-AF65-F5344CB8AC3E}">
        <p14:creationId xmlns:p14="http://schemas.microsoft.com/office/powerpoint/2010/main" val="2606080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(Ullah et al.,</a:t>
            </a:r>
          </a:p>
        </p:txBody>
      </p:sp>
      <p:sp>
        <p:nvSpPr>
          <p:cNvPr id="4" name="Slide Number Placeholder 3"/>
          <p:cNvSpPr>
            <a:spLocks noGrp="1"/>
          </p:cNvSpPr>
          <p:nvPr>
            <p:ph type="sldNum" sz="quarter" idx="5"/>
          </p:nvPr>
        </p:nvSpPr>
        <p:spPr/>
        <p:txBody>
          <a:bodyPr/>
          <a:lstStyle/>
          <a:p>
            <a:fld id="{7ABE9D9E-10CA-4E7B-ADB3-21304D1725DE}" type="slidenum">
              <a:rPr lang="en-US" smtClean="0"/>
              <a:t>4</a:t>
            </a:fld>
            <a:endParaRPr lang="en-US"/>
          </a:p>
        </p:txBody>
      </p:sp>
    </p:spTree>
    <p:extLst>
      <p:ext uri="{BB962C8B-B14F-4D97-AF65-F5344CB8AC3E}">
        <p14:creationId xmlns:p14="http://schemas.microsoft.com/office/powerpoint/2010/main" val="249318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E9D9E-10CA-4E7B-ADB3-21304D1725DE}" type="slidenum">
              <a:rPr lang="en-US" smtClean="0"/>
              <a:t>5</a:t>
            </a:fld>
            <a:endParaRPr lang="en-US"/>
          </a:p>
        </p:txBody>
      </p:sp>
    </p:spTree>
    <p:extLst>
      <p:ext uri="{BB962C8B-B14F-4D97-AF65-F5344CB8AC3E}">
        <p14:creationId xmlns:p14="http://schemas.microsoft.com/office/powerpoint/2010/main" val="185284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8BD707-D9CF-40AE-B4C6-C98DA3205C09}" type="datetimeFigureOut">
              <a:rPr lang="en-US" smtClean="0"/>
              <a:t>8/8/2023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3.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svg"/><Relationship Id="rId7" Type="http://schemas.openxmlformats.org/officeDocument/2006/relationships/image" Target="../media/image16.emf"/><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8.emf"/></Relationships>
</file>

<file path=ppt/slides/_rels/slide1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svg"/><Relationship Id="rId7" Type="http://schemas.openxmlformats.org/officeDocument/2006/relationships/image" Target="../media/image21.emf"/><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svg"/><Relationship Id="rId7"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4.xml"/><Relationship Id="rId5" Type="http://schemas.openxmlformats.org/officeDocument/2006/relationships/image" Target="../media/image40.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8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95.xml"/><Relationship Id="rId5" Type="http://schemas.openxmlformats.org/officeDocument/2006/relationships/image" Target="../media/image47.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106.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1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0.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6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AD8">
            <a:alpha val="8400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9065"/>
            <a:ext cx="16230600" cy="954083"/>
            <a:chOff x="0" y="0"/>
            <a:chExt cx="5317466" cy="312577"/>
          </a:xfrm>
        </p:grpSpPr>
        <p:sp>
          <p:nvSpPr>
            <p:cNvPr id="3" name="Freeform 3"/>
            <p:cNvSpPr/>
            <p:nvPr/>
          </p:nvSpPr>
          <p:spPr>
            <a:xfrm>
              <a:off x="0" y="0"/>
              <a:ext cx="5317466" cy="312577"/>
            </a:xfrm>
            <a:custGeom>
              <a:avLst/>
              <a:gdLst/>
              <a:ahLst/>
              <a:cxnLst/>
              <a:rect l="l" t="t" r="r" b="b"/>
              <a:pathLst>
                <a:path w="5317466" h="312577">
                  <a:moveTo>
                    <a:pt x="23850" y="0"/>
                  </a:moveTo>
                  <a:lnTo>
                    <a:pt x="5293616" y="0"/>
                  </a:lnTo>
                  <a:cubicBezTo>
                    <a:pt x="5299942" y="0"/>
                    <a:pt x="5306008" y="2513"/>
                    <a:pt x="5310481" y="6985"/>
                  </a:cubicBezTo>
                  <a:cubicBezTo>
                    <a:pt x="5314953" y="11458"/>
                    <a:pt x="5317466" y="17524"/>
                    <a:pt x="5317466" y="23850"/>
                  </a:cubicBezTo>
                  <a:lnTo>
                    <a:pt x="5317466" y="288727"/>
                  </a:lnTo>
                  <a:cubicBezTo>
                    <a:pt x="5317466" y="295052"/>
                    <a:pt x="5314953" y="301118"/>
                    <a:pt x="5310481" y="305591"/>
                  </a:cubicBezTo>
                  <a:cubicBezTo>
                    <a:pt x="5306008" y="310064"/>
                    <a:pt x="5299942" y="312577"/>
                    <a:pt x="5293616" y="312577"/>
                  </a:cubicBezTo>
                  <a:lnTo>
                    <a:pt x="23850" y="312577"/>
                  </a:lnTo>
                  <a:cubicBezTo>
                    <a:pt x="17524" y="312577"/>
                    <a:pt x="11458" y="310064"/>
                    <a:pt x="6985" y="305591"/>
                  </a:cubicBezTo>
                  <a:cubicBezTo>
                    <a:pt x="2513" y="301118"/>
                    <a:pt x="0" y="295052"/>
                    <a:pt x="0" y="288727"/>
                  </a:cubicBezTo>
                  <a:lnTo>
                    <a:pt x="0" y="23850"/>
                  </a:lnTo>
                  <a:cubicBezTo>
                    <a:pt x="0" y="17524"/>
                    <a:pt x="2513" y="11458"/>
                    <a:pt x="6985" y="6985"/>
                  </a:cubicBezTo>
                  <a:cubicBezTo>
                    <a:pt x="11458" y="2513"/>
                    <a:pt x="17524" y="0"/>
                    <a:pt x="23850" y="0"/>
                  </a:cubicBezTo>
                  <a:close/>
                </a:path>
              </a:pathLst>
            </a:custGeom>
            <a:solidFill>
              <a:srgbClr val="D0C9C0"/>
            </a:solidFill>
            <a:ln w="57150">
              <a:solidFill>
                <a:srgbClr val="1C1C1C"/>
              </a:solidFill>
            </a:ln>
          </p:spPr>
          <p:txBody>
            <a:bodyPr/>
            <a:lstStyle/>
            <a:p>
              <a:endParaRPr/>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5" name="AutoShape 5"/>
          <p:cNvSpPr/>
          <p:nvPr/>
        </p:nvSpPr>
        <p:spPr>
          <a:xfrm rot="5400000">
            <a:off x="8869067" y="8766106"/>
            <a:ext cx="549866" cy="0"/>
          </a:xfrm>
          <a:prstGeom prst="line">
            <a:avLst/>
          </a:prstGeom>
          <a:ln w="57150" cap="flat">
            <a:solidFill>
              <a:srgbClr val="1C1C1C"/>
            </a:solidFill>
            <a:prstDash val="solid"/>
            <a:headEnd type="none" w="sm" len="sm"/>
            <a:tailEnd type="none" w="sm" len="sm"/>
          </a:ln>
        </p:spPr>
        <p:txBody>
          <a:bodyPr/>
          <a:lstStyle/>
          <a:p>
            <a:endParaRPr/>
          </a:p>
        </p:txBody>
      </p:sp>
      <p:grpSp>
        <p:nvGrpSpPr>
          <p:cNvPr id="6" name="Group 6"/>
          <p:cNvGrpSpPr/>
          <p:nvPr/>
        </p:nvGrpSpPr>
        <p:grpSpPr>
          <a:xfrm>
            <a:off x="1028700" y="1017143"/>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p>
              <a:endParaRPr/>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13764448" y="1017143"/>
            <a:ext cx="3494852" cy="954083"/>
            <a:chOff x="0" y="0"/>
            <a:chExt cx="1010276" cy="275802"/>
          </a:xfrm>
        </p:grpSpPr>
        <p:sp>
          <p:nvSpPr>
            <p:cNvPr id="11" name="Freeform 1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p>
              <a:endParaRPr/>
            </a:p>
          </p:txBody>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2416457" y="8514702"/>
            <a:ext cx="3234636" cy="455185"/>
          </a:xfrm>
          <a:prstGeom prst="rect">
            <a:avLst/>
          </a:prstGeom>
        </p:spPr>
        <p:txBody>
          <a:bodyPr lIns="0" tIns="0" rIns="0" bIns="0" rtlCol="0" anchor="t">
            <a:spAutoFit/>
          </a:bodyPr>
          <a:lstStyle/>
          <a:p>
            <a:pPr>
              <a:lnSpc>
                <a:spcPts val="3779"/>
              </a:lnSpc>
            </a:pPr>
            <a:r>
              <a:rPr lang="en-US" sz="2700" dirty="0">
                <a:solidFill>
                  <a:srgbClr val="1C1C1C"/>
                </a:solidFill>
                <a:latin typeface="Nourd"/>
              </a:rPr>
              <a:t>NIM: 2021910001</a:t>
            </a:r>
          </a:p>
        </p:txBody>
      </p:sp>
      <p:sp>
        <p:nvSpPr>
          <p:cNvPr id="15" name="TextBox 15"/>
          <p:cNvSpPr txBox="1"/>
          <p:nvPr/>
        </p:nvSpPr>
        <p:spPr>
          <a:xfrm>
            <a:off x="2280514" y="8664529"/>
            <a:ext cx="1831118" cy="256480"/>
          </a:xfrm>
          <a:prstGeom prst="rect">
            <a:avLst/>
          </a:prstGeom>
        </p:spPr>
        <p:txBody>
          <a:bodyPr lIns="0" tIns="0" rIns="0" bIns="0" rtlCol="0" anchor="t">
            <a:spAutoFit/>
          </a:bodyPr>
          <a:lstStyle/>
          <a:p>
            <a:pPr>
              <a:lnSpc>
                <a:spcPts val="2000"/>
              </a:lnSpc>
            </a:pPr>
            <a:r>
              <a:rPr lang="en-US" sz="2000" dirty="0">
                <a:solidFill>
                  <a:srgbClr val="1C1C1C"/>
                </a:solidFill>
                <a:latin typeface="Nourd"/>
              </a:rPr>
              <a:t>   </a:t>
            </a:r>
          </a:p>
        </p:txBody>
      </p:sp>
      <p:sp>
        <p:nvSpPr>
          <p:cNvPr id="16" name="TextBox 16"/>
          <p:cNvSpPr txBox="1"/>
          <p:nvPr/>
        </p:nvSpPr>
        <p:spPr>
          <a:xfrm>
            <a:off x="4111633" y="8514702"/>
            <a:ext cx="3780122" cy="455185"/>
          </a:xfrm>
          <a:prstGeom prst="rect">
            <a:avLst/>
          </a:prstGeom>
        </p:spPr>
        <p:txBody>
          <a:bodyPr lIns="0" tIns="0" rIns="0" bIns="0" rtlCol="0" anchor="t">
            <a:spAutoFit/>
          </a:bodyPr>
          <a:lstStyle/>
          <a:p>
            <a:pPr>
              <a:lnSpc>
                <a:spcPts val="3779"/>
              </a:lnSpc>
            </a:pPr>
            <a:r>
              <a:rPr lang="en-US" sz="2700" dirty="0">
                <a:solidFill>
                  <a:srgbClr val="1C1C1C"/>
                </a:solidFill>
                <a:latin typeface="Nourd"/>
              </a:rPr>
              <a:t>Herman Pasinrangi</a:t>
            </a:r>
          </a:p>
        </p:txBody>
      </p:sp>
      <p:sp>
        <p:nvSpPr>
          <p:cNvPr id="17" name="TextBox 17"/>
          <p:cNvSpPr txBox="1"/>
          <p:nvPr/>
        </p:nvSpPr>
        <p:spPr>
          <a:xfrm>
            <a:off x="2492072" y="1228186"/>
            <a:ext cx="2031480" cy="564257"/>
          </a:xfrm>
          <a:prstGeom prst="rect">
            <a:avLst/>
          </a:prstGeom>
        </p:spPr>
        <p:txBody>
          <a:bodyPr wrap="square" lIns="0" tIns="0" rIns="0" bIns="0" rtlCol="0" anchor="t">
            <a:spAutoFit/>
          </a:bodyPr>
          <a:lstStyle/>
          <a:p>
            <a:pPr>
              <a:lnSpc>
                <a:spcPts val="2199"/>
              </a:lnSpc>
            </a:pPr>
            <a:r>
              <a:rPr lang="id-ID" sz="2199" dirty="0">
                <a:solidFill>
                  <a:srgbClr val="1C1C1C"/>
                </a:solidFill>
                <a:latin typeface="Nourd Bold"/>
              </a:rPr>
              <a:t>Universitas Darma Persada</a:t>
            </a:r>
          </a:p>
        </p:txBody>
      </p:sp>
      <p:sp>
        <p:nvSpPr>
          <p:cNvPr id="19" name="TextBox 19"/>
          <p:cNvSpPr txBox="1"/>
          <p:nvPr/>
        </p:nvSpPr>
        <p:spPr>
          <a:xfrm>
            <a:off x="3334397" y="6615705"/>
            <a:ext cx="11619206" cy="365869"/>
          </a:xfrm>
          <a:prstGeom prst="rect">
            <a:avLst/>
          </a:prstGeom>
        </p:spPr>
        <p:txBody>
          <a:bodyPr lIns="0" tIns="0" rIns="0" bIns="0" rtlCol="0" anchor="t">
            <a:spAutoFit/>
          </a:bodyPr>
          <a:lstStyle/>
          <a:p>
            <a:pPr algn="ctr">
              <a:lnSpc>
                <a:spcPts val="3079"/>
              </a:lnSpc>
            </a:pPr>
            <a:r>
              <a:rPr lang="id-ID" sz="2199" dirty="0">
                <a:solidFill>
                  <a:srgbClr val="1C1C1C"/>
                </a:solidFill>
                <a:latin typeface="Nourd"/>
              </a:rPr>
              <a:t>Program Studi Magister Teknik Energi Terbarukan</a:t>
            </a:r>
          </a:p>
        </p:txBody>
      </p:sp>
      <p:sp>
        <p:nvSpPr>
          <p:cNvPr id="20" name="Freeform 20"/>
          <p:cNvSpPr/>
          <p:nvPr/>
        </p:nvSpPr>
        <p:spPr>
          <a:xfrm>
            <a:off x="16219669" y="1273318"/>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a:p>
        </p:txBody>
      </p:sp>
      <p:sp>
        <p:nvSpPr>
          <p:cNvPr id="21" name="AutoShape 21"/>
          <p:cNvSpPr/>
          <p:nvPr/>
        </p:nvSpPr>
        <p:spPr>
          <a:xfrm>
            <a:off x="4523552" y="1465610"/>
            <a:ext cx="9240896" cy="0"/>
          </a:xfrm>
          <a:prstGeom prst="line">
            <a:avLst/>
          </a:prstGeom>
          <a:ln w="57150" cap="flat">
            <a:solidFill>
              <a:srgbClr val="1C1C1C"/>
            </a:solidFill>
            <a:prstDash val="solid"/>
            <a:headEnd type="none" w="sm" len="sm"/>
            <a:tailEnd type="none" w="sm" len="sm"/>
          </a:ln>
        </p:spPr>
        <p:txBody>
          <a:bodyPr/>
          <a:lstStyle/>
          <a:p>
            <a:endParaRPr/>
          </a:p>
        </p:txBody>
      </p:sp>
      <p:sp>
        <p:nvSpPr>
          <p:cNvPr id="22" name="TextBox 22"/>
          <p:cNvSpPr txBox="1"/>
          <p:nvPr/>
        </p:nvSpPr>
        <p:spPr>
          <a:xfrm>
            <a:off x="14362347" y="1404365"/>
            <a:ext cx="1210577" cy="250825"/>
          </a:xfrm>
          <a:prstGeom prst="rect">
            <a:avLst/>
          </a:prstGeom>
        </p:spPr>
        <p:txBody>
          <a:bodyPr lIns="0" tIns="0" rIns="0" bIns="0" rtlCol="0" anchor="t">
            <a:spAutoFit/>
          </a:bodyPr>
          <a:lstStyle/>
          <a:p>
            <a:pPr>
              <a:lnSpc>
                <a:spcPts val="2000"/>
              </a:lnSpc>
            </a:pPr>
            <a:r>
              <a:rPr lang="en-US" sz="2000" dirty="0">
                <a:solidFill>
                  <a:srgbClr val="1C1C1C"/>
                </a:solidFill>
                <a:latin typeface="Nourd Bold"/>
              </a:rPr>
              <a:t>Start</a:t>
            </a:r>
          </a:p>
        </p:txBody>
      </p:sp>
      <p:pic>
        <p:nvPicPr>
          <p:cNvPr id="23" name="Picture 22">
            <a:extLst>
              <a:ext uri="{FF2B5EF4-FFF2-40B4-BE49-F238E27FC236}">
                <a16:creationId xmlns:a16="http://schemas.microsoft.com/office/drawing/2014/main" id="{2B9E1C6C-348D-FF4E-E6AA-7A90F9BD0BBA}"/>
              </a:ext>
            </a:extLst>
          </p:cNvPr>
          <p:cNvPicPr>
            <a:picLocks noChangeAspect="1"/>
          </p:cNvPicPr>
          <p:nvPr/>
        </p:nvPicPr>
        <p:blipFill>
          <a:blip r:embed="rId4"/>
          <a:stretch>
            <a:fillRect/>
          </a:stretch>
        </p:blipFill>
        <p:spPr>
          <a:xfrm>
            <a:off x="1472001" y="1043438"/>
            <a:ext cx="844343" cy="844343"/>
          </a:xfrm>
          <a:prstGeom prst="rect">
            <a:avLst/>
          </a:prstGeom>
        </p:spPr>
      </p:pic>
      <p:pic>
        <p:nvPicPr>
          <p:cNvPr id="29" name="Picture 28">
            <a:extLst>
              <a:ext uri="{FF2B5EF4-FFF2-40B4-BE49-F238E27FC236}">
                <a16:creationId xmlns:a16="http://schemas.microsoft.com/office/drawing/2014/main" id="{465C93F3-7A76-24EB-B837-87CFC8D25721}"/>
              </a:ext>
            </a:extLst>
          </p:cNvPr>
          <p:cNvPicPr>
            <a:picLocks noChangeAspect="1"/>
          </p:cNvPicPr>
          <p:nvPr/>
        </p:nvPicPr>
        <p:blipFill>
          <a:blip r:embed="rId5"/>
          <a:stretch>
            <a:fillRect/>
          </a:stretch>
        </p:blipFill>
        <p:spPr>
          <a:xfrm>
            <a:off x="2968994" y="3651297"/>
            <a:ext cx="11530678" cy="2789055"/>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C560052-F2C7-166F-B427-6420F8DE618F}"/>
              </a:ext>
            </a:extLst>
          </p:cNvPr>
          <p:cNvPicPr>
            <a:picLocks noChangeAspect="1"/>
          </p:cNvPicPr>
          <p:nvPr/>
        </p:nvPicPr>
        <p:blipFill>
          <a:blip r:embed="rId2"/>
          <a:stretch>
            <a:fillRect/>
          </a:stretch>
        </p:blipFill>
        <p:spPr>
          <a:xfrm>
            <a:off x="6381351" y="7434237"/>
            <a:ext cx="10789535" cy="2009867"/>
          </a:xfrm>
          <a:prstGeom prst="rect">
            <a:avLst/>
          </a:prstGeom>
        </p:spPr>
      </p:pic>
      <p:grpSp>
        <p:nvGrpSpPr>
          <p:cNvPr id="2" name="Group 2"/>
          <p:cNvGrpSpPr/>
          <p:nvPr/>
        </p:nvGrpSpPr>
        <p:grpSpPr>
          <a:xfrm>
            <a:off x="6264609" y="3092346"/>
            <a:ext cx="10906277" cy="1476451"/>
            <a:chOff x="0" y="0"/>
            <a:chExt cx="2521809" cy="665784"/>
          </a:xfrm>
        </p:grpSpPr>
        <p:sp>
          <p:nvSpPr>
            <p:cNvPr id="3" name="Freeform 3"/>
            <p:cNvSpPr/>
            <p:nvPr/>
          </p:nvSpPr>
          <p:spPr>
            <a:xfrm>
              <a:off x="0" y="0"/>
              <a:ext cx="2521809" cy="665784"/>
            </a:xfrm>
            <a:custGeom>
              <a:avLst/>
              <a:gdLst/>
              <a:ahLst/>
              <a:cxnLst/>
              <a:rect l="l" t="t" r="r" b="b"/>
              <a:pathLst>
                <a:path w="2521809" h="665784">
                  <a:moveTo>
                    <a:pt x="49542" y="0"/>
                  </a:moveTo>
                  <a:lnTo>
                    <a:pt x="2472267" y="0"/>
                  </a:lnTo>
                  <a:cubicBezTo>
                    <a:pt x="2499629" y="0"/>
                    <a:pt x="2521809" y="22181"/>
                    <a:pt x="2521809" y="49542"/>
                  </a:cubicBezTo>
                  <a:lnTo>
                    <a:pt x="2521809" y="616242"/>
                  </a:lnTo>
                  <a:cubicBezTo>
                    <a:pt x="2521809" y="629381"/>
                    <a:pt x="2516590" y="641983"/>
                    <a:pt x="2507299" y="651273"/>
                  </a:cubicBezTo>
                  <a:cubicBezTo>
                    <a:pt x="2498008" y="660564"/>
                    <a:pt x="2485407" y="665784"/>
                    <a:pt x="2472267" y="665784"/>
                  </a:cubicBezTo>
                  <a:lnTo>
                    <a:pt x="49542" y="665784"/>
                  </a:lnTo>
                  <a:cubicBezTo>
                    <a:pt x="22181" y="665784"/>
                    <a:pt x="0" y="643603"/>
                    <a:pt x="0" y="616242"/>
                  </a:cubicBezTo>
                  <a:lnTo>
                    <a:pt x="0" y="49542"/>
                  </a:lnTo>
                  <a:cubicBezTo>
                    <a:pt x="0" y="22181"/>
                    <a:pt x="22181" y="0"/>
                    <a:pt x="4954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7252357" y="1613366"/>
            <a:ext cx="6365980" cy="104028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8000" dirty="0">
                <a:solidFill>
                  <a:srgbClr val="1C1C1C"/>
                </a:solidFill>
                <a:latin typeface="Hatton Ultra-Bold"/>
              </a:rPr>
              <a:t>Metodologi</a:t>
            </a:r>
          </a:p>
        </p:txBody>
      </p:sp>
      <p:sp>
        <p:nvSpPr>
          <p:cNvPr id="6" name="TextBox 6"/>
          <p:cNvSpPr txBox="1"/>
          <p:nvPr/>
        </p:nvSpPr>
        <p:spPr>
          <a:xfrm>
            <a:off x="7010399" y="3630532"/>
            <a:ext cx="10077045" cy="7634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dirty="0">
                <a:solidFill>
                  <a:srgbClr val="1C1C1C"/>
                </a:solidFill>
                <a:latin typeface="Nourd"/>
              </a:rPr>
              <a:t>Kajian literatur bersifat historical review tentang kompressor DC &amp; AC dengan tenaga PV surya sepanjang kurung waktu </a:t>
            </a:r>
            <a:r>
              <a:rPr lang="en-US" sz="2199" dirty="0">
                <a:solidFill>
                  <a:srgbClr val="1C1C1C"/>
                </a:solidFill>
                <a:latin typeface="Nourd"/>
              </a:rPr>
              <a:t>10</a:t>
            </a:r>
            <a:r>
              <a:rPr lang="id-ID" sz="2199" dirty="0">
                <a:solidFill>
                  <a:srgbClr val="1C1C1C"/>
                </a:solidFill>
                <a:latin typeface="Nourd"/>
              </a:rPr>
              <a:t> tahun terakhir</a:t>
            </a:r>
          </a:p>
        </p:txBody>
      </p:sp>
      <p:sp>
        <p:nvSpPr>
          <p:cNvPr id="7" name="TextBox 7"/>
          <p:cNvSpPr txBox="1"/>
          <p:nvPr/>
        </p:nvSpPr>
        <p:spPr>
          <a:xfrm>
            <a:off x="6575774" y="3117184"/>
            <a:ext cx="6503650" cy="45529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ts val="3779"/>
              </a:lnSpc>
              <a:buFont typeface="Wingdings" panose="05000000000000000000" pitchFamily="2" charset="2"/>
              <a:buChar char="§"/>
            </a:pPr>
            <a:r>
              <a:rPr lang="id-ID" sz="2700" dirty="0">
                <a:solidFill>
                  <a:srgbClr val="1C1C1C"/>
                </a:solidFill>
                <a:latin typeface="Nourd Bold"/>
              </a:rPr>
              <a:t>Membuat Rumusan Penelitian</a:t>
            </a:r>
          </a:p>
        </p:txBody>
      </p:sp>
      <p:grpSp>
        <p:nvGrpSpPr>
          <p:cNvPr id="8" name="Group 8"/>
          <p:cNvGrpSpPr/>
          <p:nvPr/>
        </p:nvGrpSpPr>
        <p:grpSpPr>
          <a:xfrm>
            <a:off x="1191718" y="3558139"/>
            <a:ext cx="4925388" cy="5145673"/>
            <a:chOff x="0" y="0"/>
            <a:chExt cx="9526999" cy="9181451"/>
          </a:xfrm>
        </p:grpSpPr>
        <p:pic>
          <p:nvPicPr>
            <p:cNvPr id="9" name="Picture 9"/>
            <p:cNvPicPr>
              <a:picLocks noChangeAspect="1"/>
            </p:cNvPicPr>
            <p:nvPr/>
          </p:nvPicPr>
          <p:blipFill>
            <a:blip r:embed="rId3"/>
            <a:srcRect l="15412" r="15412"/>
            <a:stretch>
              <a:fillRect/>
            </a:stretch>
          </p:blipFill>
          <p:spPr>
            <a:xfrm>
              <a:off x="0" y="0"/>
              <a:ext cx="9526999" cy="9181451"/>
            </a:xfrm>
            <a:prstGeom prst="rect">
              <a:avLst/>
            </a:prstGeom>
          </p:spPr>
        </p:pic>
      </p:grpSp>
      <p:grpSp>
        <p:nvGrpSpPr>
          <p:cNvPr id="10" name="Group 10"/>
          <p:cNvGrpSpPr/>
          <p:nvPr/>
        </p:nvGrpSpPr>
        <p:grpSpPr>
          <a:xfrm>
            <a:off x="5998902" y="2491280"/>
            <a:ext cx="11134973" cy="3956296"/>
            <a:chOff x="0" y="-38100"/>
            <a:chExt cx="2587449" cy="1532939"/>
          </a:xfrm>
        </p:grpSpPr>
        <p:sp>
          <p:nvSpPr>
            <p:cNvPr id="11" name="Freeform 11"/>
            <p:cNvSpPr/>
            <p:nvPr/>
          </p:nvSpPr>
          <p:spPr>
            <a:xfrm>
              <a:off x="65640" y="829055"/>
              <a:ext cx="2521809" cy="665784"/>
            </a:xfrm>
            <a:custGeom>
              <a:avLst/>
              <a:gdLst/>
              <a:ahLst/>
              <a:cxnLst/>
              <a:rect l="l" t="t" r="r" b="b"/>
              <a:pathLst>
                <a:path w="2521809" h="665784">
                  <a:moveTo>
                    <a:pt x="49542" y="0"/>
                  </a:moveTo>
                  <a:lnTo>
                    <a:pt x="2472267" y="0"/>
                  </a:lnTo>
                  <a:cubicBezTo>
                    <a:pt x="2499629" y="0"/>
                    <a:pt x="2521809" y="22181"/>
                    <a:pt x="2521809" y="49542"/>
                  </a:cubicBezTo>
                  <a:lnTo>
                    <a:pt x="2521809" y="616242"/>
                  </a:lnTo>
                  <a:cubicBezTo>
                    <a:pt x="2521809" y="629381"/>
                    <a:pt x="2516590" y="641983"/>
                    <a:pt x="2507299" y="651273"/>
                  </a:cubicBezTo>
                  <a:cubicBezTo>
                    <a:pt x="2498008" y="660564"/>
                    <a:pt x="2485407" y="665784"/>
                    <a:pt x="2472267" y="665784"/>
                  </a:cubicBezTo>
                  <a:lnTo>
                    <a:pt x="49542" y="665784"/>
                  </a:lnTo>
                  <a:cubicBezTo>
                    <a:pt x="22181" y="665784"/>
                    <a:pt x="0" y="643603"/>
                    <a:pt x="0" y="616242"/>
                  </a:cubicBezTo>
                  <a:lnTo>
                    <a:pt x="0" y="49542"/>
                  </a:lnTo>
                  <a:cubicBezTo>
                    <a:pt x="0" y="22181"/>
                    <a:pt x="22181" y="0"/>
                    <a:pt x="4954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xtBox 12"/>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3" name="TextBox 13"/>
          <p:cNvSpPr txBox="1"/>
          <p:nvPr/>
        </p:nvSpPr>
        <p:spPr>
          <a:xfrm>
            <a:off x="7100452" y="5212702"/>
            <a:ext cx="9815948" cy="11609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dirty="0">
                <a:solidFill>
                  <a:srgbClr val="1C1C1C"/>
                </a:solidFill>
                <a:latin typeface="Nourd"/>
              </a:rPr>
              <a:t>Masalah dirumuskan berdasarkan teori-teori yang relevan dengan lemari pendingin PV surya dengan kompressor DC dan AC. Perhitungan desain sistem pendingin berdasarkan data sekunder</a:t>
            </a:r>
          </a:p>
        </p:txBody>
      </p:sp>
      <p:sp>
        <p:nvSpPr>
          <p:cNvPr id="14" name="TextBox 14"/>
          <p:cNvSpPr txBox="1"/>
          <p:nvPr/>
        </p:nvSpPr>
        <p:spPr>
          <a:xfrm>
            <a:off x="6637748" y="4749704"/>
            <a:ext cx="6049484" cy="45529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ts val="3779"/>
              </a:lnSpc>
              <a:buFont typeface="Wingdings" panose="05000000000000000000" pitchFamily="2" charset="2"/>
              <a:buChar char="§"/>
            </a:pPr>
            <a:r>
              <a:rPr lang="id-ID" sz="2700" dirty="0">
                <a:solidFill>
                  <a:srgbClr val="1C1C1C"/>
                </a:solidFill>
                <a:latin typeface="Nourd Bold"/>
              </a:rPr>
              <a:t>Menentukan Landasan Teori</a:t>
            </a:r>
          </a:p>
        </p:txBody>
      </p:sp>
      <p:grpSp>
        <p:nvGrpSpPr>
          <p:cNvPr id="15" name="Group 15"/>
          <p:cNvGrpSpPr/>
          <p:nvPr/>
        </p:nvGrpSpPr>
        <p:grpSpPr>
          <a:xfrm>
            <a:off x="1028700" y="1028700"/>
            <a:ext cx="3494852" cy="954083"/>
            <a:chOff x="0" y="0"/>
            <a:chExt cx="1010276" cy="275802"/>
          </a:xfrm>
        </p:grpSpPr>
        <p:sp>
          <p:nvSpPr>
            <p:cNvPr id="16" name="Freeform 16"/>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TextBox 17"/>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9" name="Group 19"/>
          <p:cNvGrpSpPr/>
          <p:nvPr/>
        </p:nvGrpSpPr>
        <p:grpSpPr>
          <a:xfrm>
            <a:off x="13764448" y="1017918"/>
            <a:ext cx="3494852" cy="954083"/>
            <a:chOff x="0" y="0"/>
            <a:chExt cx="1010276" cy="275802"/>
          </a:xfrm>
        </p:grpSpPr>
        <p:sp>
          <p:nvSpPr>
            <p:cNvPr id="20" name="Freeform 2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TextBox 21"/>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2" name="TextBox 22"/>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a:t>
            </a:r>
            <a:r>
              <a:rPr lang="id-ID" sz="2199" dirty="0">
                <a:solidFill>
                  <a:srgbClr val="1C1C1C"/>
                </a:solidFill>
                <a:latin typeface="Nourd Bold"/>
              </a:rPr>
              <a:t>Darma Persada</a:t>
            </a:r>
          </a:p>
        </p:txBody>
      </p:sp>
      <p:sp>
        <p:nvSpPr>
          <p:cNvPr id="23" name="AutoShape 23"/>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TextBox 25"/>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10/23</a:t>
            </a:r>
          </a:p>
        </p:txBody>
      </p:sp>
      <p:sp>
        <p:nvSpPr>
          <p:cNvPr id="26" name="Freeform 26"/>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7" name="Freeform 27"/>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8" name="Picture 27">
            <a:extLst>
              <a:ext uri="{FF2B5EF4-FFF2-40B4-BE49-F238E27FC236}">
                <a16:creationId xmlns:a16="http://schemas.microsoft.com/office/drawing/2014/main" id="{58576726-BD24-F597-801C-627289AB8489}"/>
              </a:ext>
            </a:extLst>
          </p:cNvPr>
          <p:cNvPicPr>
            <a:picLocks noChangeAspect="1"/>
          </p:cNvPicPr>
          <p:nvPr/>
        </p:nvPicPr>
        <p:blipFill>
          <a:blip r:embed="rId6"/>
          <a:stretch>
            <a:fillRect/>
          </a:stretch>
        </p:blipFill>
        <p:spPr>
          <a:xfrm>
            <a:off x="1457383" y="1098035"/>
            <a:ext cx="847417" cy="853514"/>
          </a:xfrm>
          <a:prstGeom prst="rect">
            <a:avLst/>
          </a:prstGeom>
        </p:spPr>
      </p:pic>
      <p:pic>
        <p:nvPicPr>
          <p:cNvPr id="31" name="Picture 30">
            <a:extLst>
              <a:ext uri="{FF2B5EF4-FFF2-40B4-BE49-F238E27FC236}">
                <a16:creationId xmlns:a16="http://schemas.microsoft.com/office/drawing/2014/main" id="{7717B19E-FB2D-AA29-1134-42D7EABFDE27}"/>
              </a:ext>
            </a:extLst>
          </p:cNvPr>
          <p:cNvPicPr>
            <a:picLocks noChangeAspect="1"/>
          </p:cNvPicPr>
          <p:nvPr/>
        </p:nvPicPr>
        <p:blipFill>
          <a:blip r:embed="rId2"/>
          <a:stretch>
            <a:fillRect/>
          </a:stretch>
        </p:blipFill>
        <p:spPr>
          <a:xfrm>
            <a:off x="6337105" y="6550320"/>
            <a:ext cx="10796770" cy="978147"/>
          </a:xfrm>
          <a:prstGeom prst="rect">
            <a:avLst/>
          </a:prstGeom>
        </p:spPr>
      </p:pic>
      <p:sp>
        <p:nvSpPr>
          <p:cNvPr id="33" name="TextBox 32">
            <a:extLst>
              <a:ext uri="{FF2B5EF4-FFF2-40B4-BE49-F238E27FC236}">
                <a16:creationId xmlns:a16="http://schemas.microsoft.com/office/drawing/2014/main" id="{0AE19EBB-46AB-A4F4-AF11-BEAD81AB2DB4}"/>
              </a:ext>
            </a:extLst>
          </p:cNvPr>
          <p:cNvSpPr txBox="1"/>
          <p:nvPr/>
        </p:nvSpPr>
        <p:spPr>
          <a:xfrm>
            <a:off x="6575775" y="6682601"/>
            <a:ext cx="9607058" cy="523220"/>
          </a:xfrm>
          <a:prstGeom prst="rect">
            <a:avLst/>
          </a:prstGeom>
          <a:noFill/>
        </p:spPr>
        <p:txBody>
          <a:bodyPr wrap="square">
            <a:spAutoFit/>
          </a:bodyPr>
          <a:lstStyle/>
          <a:p>
            <a:pPr marL="457200" indent="-457200">
              <a:buFont typeface="Wingdings" panose="05000000000000000000" pitchFamily="2" charset="2"/>
              <a:buChar char="§"/>
            </a:pPr>
            <a:r>
              <a:rPr lang="id-ID" sz="2800" dirty="0">
                <a:solidFill>
                  <a:srgbClr val="1C1C1C"/>
                </a:solidFill>
                <a:latin typeface="Nourd Bold"/>
              </a:rPr>
              <a:t>Analisa Data</a:t>
            </a:r>
            <a:endParaRPr lang="id-ID" sz="2800" dirty="0"/>
          </a:p>
        </p:txBody>
      </p:sp>
      <p:sp>
        <p:nvSpPr>
          <p:cNvPr id="36" name="TextBox 35">
            <a:extLst>
              <a:ext uri="{FF2B5EF4-FFF2-40B4-BE49-F238E27FC236}">
                <a16:creationId xmlns:a16="http://schemas.microsoft.com/office/drawing/2014/main" id="{3869D5EB-D0B1-7D70-8573-80CFD70A5C5C}"/>
              </a:ext>
            </a:extLst>
          </p:cNvPr>
          <p:cNvSpPr txBox="1"/>
          <p:nvPr/>
        </p:nvSpPr>
        <p:spPr>
          <a:xfrm>
            <a:off x="6575774" y="7690210"/>
            <a:ext cx="9648228" cy="523220"/>
          </a:xfrm>
          <a:prstGeom prst="rect">
            <a:avLst/>
          </a:prstGeom>
          <a:noFill/>
        </p:spPr>
        <p:txBody>
          <a:bodyPr wrap="square">
            <a:spAutoFit/>
          </a:bodyPr>
          <a:lstStyle/>
          <a:p>
            <a:pPr marL="457200" indent="-457200">
              <a:buFont typeface="Wingdings" panose="05000000000000000000" pitchFamily="2" charset="2"/>
              <a:buChar char="§"/>
            </a:pPr>
            <a:r>
              <a:rPr lang="id-ID" sz="2800" dirty="0">
                <a:solidFill>
                  <a:srgbClr val="1C1C1C"/>
                </a:solidFill>
                <a:latin typeface="Nourd Bold"/>
              </a:rPr>
              <a:t>Membuat Pembahasan</a:t>
            </a:r>
            <a:endParaRPr lang="id-ID" sz="2800" dirty="0"/>
          </a:p>
        </p:txBody>
      </p:sp>
      <p:sp>
        <p:nvSpPr>
          <p:cNvPr id="40" name="TextBox 39">
            <a:extLst>
              <a:ext uri="{FF2B5EF4-FFF2-40B4-BE49-F238E27FC236}">
                <a16:creationId xmlns:a16="http://schemas.microsoft.com/office/drawing/2014/main" id="{9D246796-D2B9-9434-5883-AD0234DEB4BF}"/>
              </a:ext>
            </a:extLst>
          </p:cNvPr>
          <p:cNvSpPr txBox="1"/>
          <p:nvPr/>
        </p:nvSpPr>
        <p:spPr>
          <a:xfrm>
            <a:off x="7010399" y="8149814"/>
            <a:ext cx="9815948" cy="1107996"/>
          </a:xfrm>
          <a:prstGeom prst="rect">
            <a:avLst/>
          </a:prstGeom>
          <a:noFill/>
        </p:spPr>
        <p:txBody>
          <a:bodyPr wrap="square">
            <a:spAutoFit/>
          </a:bodyPr>
          <a:lstStyle/>
          <a:p>
            <a:pPr marL="342900" indent="-342900">
              <a:buFontTx/>
              <a:buChar char="-"/>
            </a:pPr>
            <a:r>
              <a:rPr lang="id-ID" sz="2200" dirty="0">
                <a:solidFill>
                  <a:srgbClr val="1C1C1C"/>
                </a:solidFill>
                <a:latin typeface="Nourd Bold"/>
              </a:rPr>
              <a:t>Perhitungan beban lemari pendingin</a:t>
            </a:r>
          </a:p>
          <a:p>
            <a:pPr marL="342900" indent="-342900">
              <a:buFontTx/>
              <a:buChar char="-"/>
            </a:pPr>
            <a:r>
              <a:rPr lang="id-ID" sz="2200" dirty="0">
                <a:solidFill>
                  <a:srgbClr val="1C1C1C"/>
                </a:solidFill>
                <a:latin typeface="Nourd Bold"/>
              </a:rPr>
              <a:t>Penalaran hasil-hasil penelitian</a:t>
            </a:r>
          </a:p>
          <a:p>
            <a:pPr marL="342900" indent="-342900">
              <a:buFontTx/>
              <a:buChar char="-"/>
            </a:pPr>
            <a:endParaRPr lang="id-ID" sz="22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516450" y="2331646"/>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6000" dirty="0">
                <a:solidFill>
                  <a:srgbClr val="1C1C1C"/>
                </a:solidFill>
                <a:latin typeface="Hatton Ultra-Bold"/>
              </a:rPr>
              <a:t>Hasil &amp; Pembahasan</a:t>
            </a:r>
          </a:p>
        </p:txBody>
      </p:sp>
      <p:sp>
        <p:nvSpPr>
          <p:cNvPr id="6" name="TextBox 6"/>
          <p:cNvSpPr txBox="1"/>
          <p:nvPr/>
        </p:nvSpPr>
        <p:spPr>
          <a:xfrm>
            <a:off x="1711831" y="3686334"/>
            <a:ext cx="10540442" cy="593149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3200" b="1" u="sng" dirty="0">
                <a:solidFill>
                  <a:srgbClr val="1C1C1C"/>
                </a:solidFill>
                <a:latin typeface="Nourd 1"/>
              </a:rPr>
              <a:t>Mendesain Sistem Pendingin</a:t>
            </a:r>
          </a:p>
          <a:p>
            <a:pPr>
              <a:lnSpc>
                <a:spcPts val="3079"/>
              </a:lnSpc>
            </a:pPr>
            <a:r>
              <a:rPr lang="id-ID" sz="2199" dirty="0">
                <a:solidFill>
                  <a:srgbClr val="1C1C1C"/>
                </a:solidFill>
                <a:latin typeface="Nourd 1"/>
              </a:rPr>
              <a:t>    </a:t>
            </a:r>
          </a:p>
          <a:p>
            <a:pPr>
              <a:lnSpc>
                <a:spcPts val="3079"/>
              </a:lnSpc>
            </a:pPr>
            <a:r>
              <a:rPr lang="id-ID" sz="2199" dirty="0">
                <a:solidFill>
                  <a:srgbClr val="1C1C1C"/>
                </a:solidFill>
                <a:latin typeface="Nourd 1"/>
              </a:rPr>
              <a:t>     Kebutuhan sistem pendingin:</a:t>
            </a:r>
          </a:p>
          <a:p>
            <a:pPr>
              <a:lnSpc>
                <a:spcPts val="3079"/>
              </a:lnSpc>
            </a:pPr>
            <a:r>
              <a:rPr lang="en-US" sz="2199" dirty="0">
                <a:solidFill>
                  <a:srgbClr val="1C1C1C"/>
                </a:solidFill>
                <a:latin typeface="Nourd 1"/>
              </a:rPr>
              <a:t>      </a:t>
            </a:r>
            <a:r>
              <a:rPr lang="id-ID" sz="2199" dirty="0">
                <a:solidFill>
                  <a:srgbClr val="1C1C1C"/>
                </a:solidFill>
                <a:latin typeface="Nourd 1"/>
              </a:rPr>
              <a:t>- Jumlah tangkapan ikan: 500 kg/hari</a:t>
            </a:r>
          </a:p>
          <a:p>
            <a:pPr>
              <a:lnSpc>
                <a:spcPts val="3079"/>
              </a:lnSpc>
            </a:pPr>
            <a:r>
              <a:rPr lang="en-US" sz="2199" dirty="0">
                <a:solidFill>
                  <a:srgbClr val="1C1C1C"/>
                </a:solidFill>
                <a:latin typeface="Nourd 1"/>
              </a:rPr>
              <a:t>      </a:t>
            </a:r>
            <a:r>
              <a:rPr lang="id-ID" sz="2199" dirty="0">
                <a:solidFill>
                  <a:srgbClr val="1C1C1C"/>
                </a:solidFill>
                <a:latin typeface="Nourd 1"/>
              </a:rPr>
              <a:t>- Lama penyimpanan pada cold storage: 5 jam</a:t>
            </a:r>
          </a:p>
          <a:p>
            <a:pPr>
              <a:lnSpc>
                <a:spcPts val="3079"/>
              </a:lnSpc>
            </a:pPr>
            <a:r>
              <a:rPr lang="en-US" sz="2199" dirty="0">
                <a:solidFill>
                  <a:srgbClr val="1C1C1C"/>
                </a:solidFill>
                <a:latin typeface="Nourd 1"/>
              </a:rPr>
              <a:t>      </a:t>
            </a:r>
            <a:r>
              <a:rPr lang="id-ID" sz="2199" dirty="0">
                <a:solidFill>
                  <a:srgbClr val="1C1C1C"/>
                </a:solidFill>
                <a:latin typeface="Nourd 1"/>
              </a:rPr>
              <a:t>- Temperatur lingkungan rata-rata 31,2 </a:t>
            </a:r>
            <a:r>
              <a:rPr lang="id-ID" sz="2199" baseline="30000" dirty="0">
                <a:solidFill>
                  <a:srgbClr val="1C1C1C"/>
                </a:solidFill>
                <a:latin typeface="Nourd 1"/>
              </a:rPr>
              <a:t>o</a:t>
            </a:r>
            <a:r>
              <a:rPr lang="id-ID" sz="2199" dirty="0">
                <a:solidFill>
                  <a:srgbClr val="1C1C1C"/>
                </a:solidFill>
                <a:latin typeface="Nourd 1"/>
              </a:rPr>
              <a:t>C</a:t>
            </a:r>
          </a:p>
          <a:p>
            <a:pPr>
              <a:lnSpc>
                <a:spcPts val="3079"/>
              </a:lnSpc>
            </a:pPr>
            <a:r>
              <a:rPr lang="id-ID" sz="2199" dirty="0">
                <a:solidFill>
                  <a:srgbClr val="1C1C1C"/>
                </a:solidFill>
                <a:latin typeface="Nourd 1"/>
              </a:rPr>
              <a:t> </a:t>
            </a:r>
            <a:r>
              <a:rPr lang="en-US" sz="2199" dirty="0">
                <a:solidFill>
                  <a:srgbClr val="1C1C1C"/>
                </a:solidFill>
                <a:latin typeface="Nourd 1"/>
              </a:rPr>
              <a:t>     </a:t>
            </a:r>
            <a:r>
              <a:rPr lang="id-ID" sz="2199" dirty="0">
                <a:solidFill>
                  <a:srgbClr val="1C1C1C"/>
                </a:solidFill>
                <a:latin typeface="Nourd 1"/>
              </a:rPr>
              <a:t>- Ukuran cold storage: (1 x 1 x 1) m</a:t>
            </a:r>
            <a:r>
              <a:rPr lang="id-ID" sz="2199" baseline="30000" dirty="0">
                <a:solidFill>
                  <a:srgbClr val="1C1C1C"/>
                </a:solidFill>
                <a:latin typeface="Nourd 1"/>
              </a:rPr>
              <a:t>3</a:t>
            </a:r>
          </a:p>
          <a:p>
            <a:pPr>
              <a:lnSpc>
                <a:spcPts val="3079"/>
              </a:lnSpc>
            </a:pPr>
            <a:r>
              <a:rPr lang="en-US" sz="2199" dirty="0">
                <a:solidFill>
                  <a:srgbClr val="1C1C1C"/>
                </a:solidFill>
                <a:latin typeface="Nourd 1"/>
              </a:rPr>
              <a:t>      </a:t>
            </a:r>
            <a:r>
              <a:rPr lang="id-ID" sz="2199" dirty="0">
                <a:solidFill>
                  <a:srgbClr val="1C1C1C"/>
                </a:solidFill>
                <a:latin typeface="Nourd 1"/>
              </a:rPr>
              <a:t>- Material cold storage: </a:t>
            </a:r>
          </a:p>
          <a:p>
            <a:pPr>
              <a:lnSpc>
                <a:spcPts val="3079"/>
              </a:lnSpc>
            </a:pPr>
            <a:r>
              <a:rPr lang="id-ID" sz="2199" dirty="0">
                <a:solidFill>
                  <a:srgbClr val="1C1C1C"/>
                </a:solidFill>
                <a:latin typeface="Nourd 1"/>
              </a:rPr>
              <a:t>	# 0,5 mm baja galvalum</a:t>
            </a:r>
          </a:p>
          <a:p>
            <a:pPr>
              <a:lnSpc>
                <a:spcPts val="3079"/>
              </a:lnSpc>
            </a:pPr>
            <a:r>
              <a:rPr lang="id-ID" sz="2199" dirty="0">
                <a:solidFill>
                  <a:srgbClr val="1C1C1C"/>
                </a:solidFill>
                <a:latin typeface="Nourd 1"/>
              </a:rPr>
              <a:t>	# 100 mm polyurethane foam</a:t>
            </a:r>
          </a:p>
          <a:p>
            <a:pPr>
              <a:lnSpc>
                <a:spcPts val="3079"/>
              </a:lnSpc>
            </a:pPr>
            <a:r>
              <a:rPr lang="id-ID" sz="2199" dirty="0">
                <a:solidFill>
                  <a:srgbClr val="1C1C1C"/>
                </a:solidFill>
                <a:latin typeface="Nourd 1"/>
              </a:rPr>
              <a:t>	# 10 mm kayu jati                                                                          </a:t>
            </a:r>
            <a:endParaRPr lang="en-US" sz="2199" dirty="0">
              <a:solidFill>
                <a:srgbClr val="1C1C1C"/>
              </a:solidFill>
              <a:latin typeface="Nourd 1"/>
            </a:endParaRPr>
          </a:p>
          <a:p>
            <a:pPr>
              <a:lnSpc>
                <a:spcPts val="3079"/>
              </a:lnSpc>
            </a:pPr>
            <a:r>
              <a:rPr lang="id-ID" sz="2199" dirty="0">
                <a:solidFill>
                  <a:srgbClr val="1C1C1C"/>
                </a:solidFill>
                <a:latin typeface="Nourd 1"/>
              </a:rPr>
              <a:t>	# 0,5 mm baja galvalume</a:t>
            </a:r>
            <a:r>
              <a:rPr lang="en-US" sz="2199" dirty="0">
                <a:solidFill>
                  <a:srgbClr val="1C1C1C"/>
                </a:solidFill>
                <a:latin typeface="Nourd 1"/>
              </a:rPr>
              <a:t> </a:t>
            </a:r>
          </a:p>
          <a:p>
            <a:pPr>
              <a:lnSpc>
                <a:spcPts val="3079"/>
              </a:lnSpc>
            </a:pPr>
            <a:r>
              <a:rPr lang="en-US" sz="2199" dirty="0">
                <a:solidFill>
                  <a:srgbClr val="1C1C1C"/>
                </a:solidFill>
                <a:latin typeface="Nourd 1"/>
              </a:rPr>
              <a:t>     </a:t>
            </a:r>
            <a:r>
              <a:rPr lang="id-ID" sz="2199" dirty="0">
                <a:solidFill>
                  <a:srgbClr val="1C1C1C"/>
                </a:solidFill>
                <a:latin typeface="Nourd 1"/>
              </a:rPr>
              <a:t>Total beban transmisi = 62,88 W</a:t>
            </a:r>
          </a:p>
          <a:p>
            <a:pPr>
              <a:lnSpc>
                <a:spcPts val="3079"/>
              </a:lnSpc>
            </a:pPr>
            <a:endParaRPr lang="en-US" sz="2199" dirty="0">
              <a:solidFill>
                <a:srgbClr val="1C1C1C"/>
              </a:solidFill>
              <a:latin typeface="Nourd 1"/>
            </a:endParaRPr>
          </a:p>
          <a:p>
            <a:pPr>
              <a:lnSpc>
                <a:spcPts val="3079"/>
              </a:lnSpc>
            </a:pPr>
            <a:endParaRPr lang="en-US" sz="2199" dirty="0">
              <a:solidFill>
                <a:srgbClr val="1C1C1C"/>
              </a:solidFill>
              <a:latin typeface="Nourd 1"/>
            </a:endParaRP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11/23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285608" y="96393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55" name="Picture 54">
            <a:extLst>
              <a:ext uri="{FF2B5EF4-FFF2-40B4-BE49-F238E27FC236}">
                <a16:creationId xmlns:a16="http://schemas.microsoft.com/office/drawing/2014/main" id="{708EB55F-7516-A32A-B1E3-4F97BC26DE40}"/>
              </a:ext>
            </a:extLst>
          </p:cNvPr>
          <p:cNvPicPr>
            <a:picLocks noChangeAspect="1"/>
          </p:cNvPicPr>
          <p:nvPr/>
        </p:nvPicPr>
        <p:blipFill>
          <a:blip r:embed="rId5"/>
          <a:stretch>
            <a:fillRect/>
          </a:stretch>
        </p:blipFill>
        <p:spPr>
          <a:xfrm>
            <a:off x="14135849" y="2640317"/>
            <a:ext cx="2928071" cy="2656388"/>
          </a:xfrm>
          <a:prstGeom prst="rect">
            <a:avLst/>
          </a:prstGeom>
        </p:spPr>
      </p:pic>
      <p:pic>
        <p:nvPicPr>
          <p:cNvPr id="7" name="Picture 6">
            <a:extLst>
              <a:ext uri="{FF2B5EF4-FFF2-40B4-BE49-F238E27FC236}">
                <a16:creationId xmlns:a16="http://schemas.microsoft.com/office/drawing/2014/main" id="{85C47461-8838-E586-294B-11F76447086F}"/>
              </a:ext>
            </a:extLst>
          </p:cNvPr>
          <p:cNvPicPr>
            <a:picLocks noChangeAspect="1"/>
          </p:cNvPicPr>
          <p:nvPr/>
        </p:nvPicPr>
        <p:blipFill>
          <a:blip r:embed="rId6"/>
          <a:stretch>
            <a:fillRect/>
          </a:stretch>
        </p:blipFill>
        <p:spPr>
          <a:xfrm>
            <a:off x="8226167" y="4046014"/>
            <a:ext cx="3760527" cy="1228686"/>
          </a:xfrm>
          <a:prstGeom prst="rect">
            <a:avLst/>
          </a:prstGeom>
        </p:spPr>
      </p:pic>
      <p:cxnSp>
        <p:nvCxnSpPr>
          <p:cNvPr id="10" name="Straight Connector 9">
            <a:extLst>
              <a:ext uri="{FF2B5EF4-FFF2-40B4-BE49-F238E27FC236}">
                <a16:creationId xmlns:a16="http://schemas.microsoft.com/office/drawing/2014/main" id="{EE24C7F3-AD91-7D2C-8CD6-9D844F8A73EC}"/>
              </a:ext>
            </a:extLst>
          </p:cNvPr>
          <p:cNvCxnSpPr/>
          <p:nvPr/>
        </p:nvCxnSpPr>
        <p:spPr>
          <a:xfrm>
            <a:off x="8043848" y="4481254"/>
            <a:ext cx="0" cy="4206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1AA7319-1C74-AC39-E664-D92CCC93D120}"/>
              </a:ext>
            </a:extLst>
          </p:cNvPr>
          <p:cNvPicPr>
            <a:picLocks noChangeAspect="1"/>
          </p:cNvPicPr>
          <p:nvPr/>
        </p:nvPicPr>
        <p:blipFill>
          <a:blip r:embed="rId7"/>
          <a:stretch>
            <a:fillRect/>
          </a:stretch>
        </p:blipFill>
        <p:spPr>
          <a:xfrm>
            <a:off x="8382000" y="5438597"/>
            <a:ext cx="5600700" cy="1009650"/>
          </a:xfrm>
          <a:prstGeom prst="rect">
            <a:avLst/>
          </a:prstGeom>
        </p:spPr>
      </p:pic>
      <p:pic>
        <p:nvPicPr>
          <p:cNvPr id="14" name="Picture 13">
            <a:extLst>
              <a:ext uri="{FF2B5EF4-FFF2-40B4-BE49-F238E27FC236}">
                <a16:creationId xmlns:a16="http://schemas.microsoft.com/office/drawing/2014/main" id="{5EE9AE4D-B45C-4591-D14B-E49898DBA807}"/>
              </a:ext>
            </a:extLst>
          </p:cNvPr>
          <p:cNvPicPr>
            <a:picLocks noChangeAspect="1"/>
          </p:cNvPicPr>
          <p:nvPr/>
        </p:nvPicPr>
        <p:blipFill>
          <a:blip r:embed="rId8"/>
          <a:stretch>
            <a:fillRect/>
          </a:stretch>
        </p:blipFill>
        <p:spPr>
          <a:xfrm>
            <a:off x="8545814" y="6522138"/>
            <a:ext cx="5372100" cy="1009650"/>
          </a:xfrm>
          <a:prstGeom prst="rect">
            <a:avLst/>
          </a:prstGeom>
        </p:spPr>
      </p:pic>
      <p:pic>
        <p:nvPicPr>
          <p:cNvPr id="17" name="Picture 16">
            <a:extLst>
              <a:ext uri="{FF2B5EF4-FFF2-40B4-BE49-F238E27FC236}">
                <a16:creationId xmlns:a16="http://schemas.microsoft.com/office/drawing/2014/main" id="{EF420D32-79F7-2C1C-B06F-9A83C289042F}"/>
              </a:ext>
            </a:extLst>
          </p:cNvPr>
          <p:cNvPicPr>
            <a:picLocks noChangeAspect="1"/>
          </p:cNvPicPr>
          <p:nvPr/>
        </p:nvPicPr>
        <p:blipFill>
          <a:blip r:embed="rId9"/>
          <a:stretch>
            <a:fillRect/>
          </a:stretch>
        </p:blipFill>
        <p:spPr>
          <a:xfrm>
            <a:off x="8531599" y="7763494"/>
            <a:ext cx="6191250" cy="100965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2404" y="2238958"/>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6000" dirty="0">
                <a:solidFill>
                  <a:srgbClr val="1C1C1C"/>
                </a:solidFill>
                <a:latin typeface="Hatton Ultra-Bold"/>
              </a:rPr>
              <a:t>Hasil &amp; Pembahasan</a:t>
            </a:r>
          </a:p>
        </p:txBody>
      </p:sp>
      <p:sp>
        <p:nvSpPr>
          <p:cNvPr id="6" name="TextBox 6"/>
          <p:cNvSpPr txBox="1"/>
          <p:nvPr/>
        </p:nvSpPr>
        <p:spPr>
          <a:xfrm>
            <a:off x="1727757" y="3686334"/>
            <a:ext cx="15084133" cy="593822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3200" b="1" u="sng" dirty="0">
                <a:solidFill>
                  <a:srgbClr val="1C1C1C"/>
                </a:solidFill>
                <a:latin typeface="Nourd 1"/>
              </a:rPr>
              <a:t>Mendesain Sistem Pendingin</a:t>
            </a:r>
          </a:p>
          <a:p>
            <a:pPr>
              <a:lnSpc>
                <a:spcPts val="3079"/>
              </a:lnSpc>
            </a:pPr>
            <a:r>
              <a:rPr lang="id-ID" sz="2199" dirty="0">
                <a:solidFill>
                  <a:srgbClr val="1C1C1C"/>
                </a:solidFill>
                <a:latin typeface="Nourd 1"/>
              </a:rPr>
              <a:t>    </a:t>
            </a:r>
          </a:p>
          <a:p>
            <a:pPr>
              <a:lnSpc>
                <a:spcPts val="3079"/>
              </a:lnSpc>
            </a:pPr>
            <a:r>
              <a:rPr lang="en-US" sz="2199" dirty="0">
                <a:solidFill>
                  <a:srgbClr val="1C1C1C"/>
                </a:solidFill>
                <a:latin typeface="Nourd 1"/>
              </a:rPr>
              <a:t>     </a:t>
            </a:r>
            <a:r>
              <a:rPr lang="id-ID" sz="2199" dirty="0">
                <a:solidFill>
                  <a:srgbClr val="1C1C1C"/>
                </a:solidFill>
                <a:latin typeface="Nourd 1"/>
              </a:rPr>
              <a:t>Beban produk:</a:t>
            </a:r>
            <a:r>
              <a:rPr lang="en-US" sz="2199" dirty="0">
                <a:solidFill>
                  <a:srgbClr val="1C1C1C"/>
                </a:solidFill>
                <a:latin typeface="Nourd 1"/>
              </a:rPr>
              <a:t>             					</a:t>
            </a:r>
            <a:r>
              <a:rPr lang="id-ID" sz="2199" dirty="0">
                <a:solidFill>
                  <a:srgbClr val="1C1C1C"/>
                </a:solidFill>
                <a:latin typeface="Nourd 1"/>
              </a:rPr>
              <a:t>Kebutuhan kompressor DC:    </a:t>
            </a:r>
          </a:p>
          <a:p>
            <a:pPr>
              <a:lnSpc>
                <a:spcPts val="3079"/>
              </a:lnSpc>
            </a:pPr>
            <a:r>
              <a:rPr lang="id-ID" sz="2199" dirty="0">
                <a:solidFill>
                  <a:srgbClr val="1C1C1C"/>
                </a:solidFill>
                <a:latin typeface="Nourd 1"/>
              </a:rPr>
              <a:t>								  - Kalor yang diserap evaporator (Qc):</a:t>
            </a:r>
          </a:p>
          <a:p>
            <a:pPr>
              <a:lnSpc>
                <a:spcPts val="3079"/>
              </a:lnSpc>
            </a:pPr>
            <a:r>
              <a:rPr lang="en-US" sz="2199" dirty="0">
                <a:solidFill>
                  <a:srgbClr val="1C1C1C"/>
                </a:solidFill>
                <a:latin typeface="Nourd 1"/>
              </a:rPr>
              <a:t>								       </a:t>
            </a:r>
            <a:r>
              <a:rPr lang="pt-BR" sz="2199" dirty="0">
                <a:solidFill>
                  <a:srgbClr val="1C1C1C"/>
                </a:solidFill>
                <a:latin typeface="Nourd 1"/>
              </a:rPr>
              <a:t>Qc = h1  –  h4 = 392 – 238 = 154 kJ/kg</a:t>
            </a:r>
          </a:p>
          <a:p>
            <a:pPr>
              <a:lnSpc>
                <a:spcPts val="3079"/>
              </a:lnSpc>
            </a:pPr>
            <a:r>
              <a:rPr lang="pt-BR" sz="2199" dirty="0">
                <a:solidFill>
                  <a:srgbClr val="1C1C1C"/>
                </a:solidFill>
                <a:latin typeface="Nourd 1"/>
              </a:rPr>
              <a:t>							      		dimana, </a:t>
            </a:r>
          </a:p>
          <a:p>
            <a:pPr>
              <a:lnSpc>
                <a:spcPts val="3079"/>
              </a:lnSpc>
            </a:pPr>
            <a:r>
              <a:rPr lang="pt-BR" sz="2199" dirty="0">
                <a:solidFill>
                  <a:srgbClr val="1C1C1C"/>
                </a:solidFill>
                <a:latin typeface="Nourd 1"/>
              </a:rPr>
              <a:t>									h1 = 392 kJ/kg, h2 = 418 kJ/kg, h3 = h4 = 238 kJ/kg</a:t>
            </a:r>
          </a:p>
          <a:p>
            <a:pPr>
              <a:lnSpc>
                <a:spcPts val="3079"/>
              </a:lnSpc>
            </a:pPr>
            <a:r>
              <a:rPr lang="pt-BR" sz="2199" dirty="0">
                <a:solidFill>
                  <a:srgbClr val="1C1C1C"/>
                </a:solidFill>
                <a:latin typeface="Nourd 1"/>
              </a:rPr>
              <a:t>								</a:t>
            </a:r>
            <a:r>
              <a:rPr lang="en-US" sz="2199" dirty="0">
                <a:solidFill>
                  <a:srgbClr val="1C1C1C"/>
                </a:solidFill>
                <a:latin typeface="Nourd 1"/>
              </a:rPr>
              <a:t> </a:t>
            </a:r>
            <a:r>
              <a:rPr lang="id-ID" sz="2199" dirty="0">
                <a:solidFill>
                  <a:srgbClr val="1C1C1C"/>
                </a:solidFill>
                <a:latin typeface="Nourd 1"/>
              </a:rPr>
              <a:t>Dipilih kompressor  tipe BD350GH Twin (24V) produksi</a:t>
            </a:r>
          </a:p>
          <a:p>
            <a:pPr>
              <a:lnSpc>
                <a:spcPts val="3079"/>
              </a:lnSpc>
            </a:pPr>
            <a:r>
              <a:rPr lang="id-ID" sz="2199" dirty="0">
                <a:solidFill>
                  <a:srgbClr val="1C1C1C"/>
                </a:solidFill>
                <a:latin typeface="Nourd 1"/>
              </a:rPr>
              <a:t>								 Danfoss (kap. pendinginan 1,96 kW; daya listrik 660 W)                                           </a:t>
            </a:r>
          </a:p>
          <a:p>
            <a:pPr>
              <a:lnSpc>
                <a:spcPts val="3079"/>
              </a:lnSpc>
            </a:pPr>
            <a:r>
              <a:rPr lang="id-ID" sz="2199" dirty="0">
                <a:solidFill>
                  <a:srgbClr val="1C1C1C"/>
                </a:solidFill>
                <a:latin typeface="Nourd 1"/>
              </a:rPr>
              <a:t>     </a:t>
            </a:r>
            <a:r>
              <a:rPr lang="en-US" sz="2199" dirty="0">
                <a:solidFill>
                  <a:srgbClr val="1C1C1C"/>
                </a:solidFill>
                <a:latin typeface="Nourd 1"/>
              </a:rPr>
              <a:t> </a:t>
            </a:r>
          </a:p>
          <a:p>
            <a:pPr>
              <a:lnSpc>
                <a:spcPts val="3079"/>
              </a:lnSpc>
            </a:pPr>
            <a:r>
              <a:rPr lang="en-US" sz="2199" dirty="0">
                <a:solidFill>
                  <a:srgbClr val="1C1C1C"/>
                </a:solidFill>
                <a:latin typeface="Nourd 1"/>
              </a:rPr>
              <a:t>     Safety factor 10%</a:t>
            </a:r>
            <a:r>
              <a:rPr lang="en-US" sz="2199" dirty="0">
                <a:solidFill>
                  <a:srgbClr val="1C1C1C"/>
                </a:solidFill>
                <a:latin typeface="Times New Roman" panose="02020603050405020304" pitchFamily="18" charset="0"/>
                <a:cs typeface="Times New Roman" panose="02020603050405020304" pitchFamily="18" charset="0"/>
              </a:rPr>
              <a:t>→</a:t>
            </a:r>
            <a:r>
              <a:rPr lang="id-ID" sz="2199" i="1" dirty="0">
                <a:solidFill>
                  <a:srgbClr val="1C1C1C"/>
                </a:solidFill>
                <a:latin typeface="Times New Roman" panose="02020603050405020304" pitchFamily="18" charset="0"/>
                <a:cs typeface="Times New Roman" panose="02020603050405020304" pitchFamily="18" charset="0"/>
              </a:rPr>
              <a:t>Q</a:t>
            </a:r>
            <a:r>
              <a:rPr lang="id-ID" sz="2800" i="1" baseline="-25000" dirty="0">
                <a:solidFill>
                  <a:srgbClr val="1C1C1C"/>
                </a:solidFill>
                <a:latin typeface="Times New Roman" panose="02020603050405020304" pitchFamily="18" charset="0"/>
                <a:cs typeface="Times New Roman" panose="02020603050405020304" pitchFamily="18" charset="0"/>
              </a:rPr>
              <a:t>p</a:t>
            </a:r>
            <a:r>
              <a:rPr lang="en-US" sz="2199" dirty="0">
                <a:solidFill>
                  <a:srgbClr val="1C1C1C"/>
                </a:solidFill>
                <a:latin typeface="Times New Roman" panose="02020603050405020304" pitchFamily="18" charset="0"/>
                <a:cs typeface="Times New Roman" panose="02020603050405020304" pitchFamily="18" charset="0"/>
              </a:rPr>
              <a:t>=</a:t>
            </a:r>
            <a:r>
              <a:rPr lang="en-US" sz="2199" dirty="0">
                <a:solidFill>
                  <a:srgbClr val="1C1C1C"/>
                </a:solidFill>
                <a:latin typeface="Nourd 1"/>
              </a:rPr>
              <a:t> 9,74 kW-----9,68 kW</a:t>
            </a:r>
          </a:p>
          <a:p>
            <a:pPr>
              <a:lnSpc>
                <a:spcPts val="3079"/>
              </a:lnSpc>
            </a:pPr>
            <a:r>
              <a:rPr lang="en-US" sz="2199" dirty="0">
                <a:solidFill>
                  <a:srgbClr val="1C1C1C"/>
                </a:solidFill>
                <a:latin typeface="Nourd 1"/>
              </a:rPr>
              <a:t>						</a:t>
            </a:r>
          </a:p>
          <a:p>
            <a:pPr>
              <a:lnSpc>
                <a:spcPts val="3079"/>
              </a:lnSpc>
            </a:pPr>
            <a:r>
              <a:rPr lang="en-US" sz="2199" dirty="0">
                <a:solidFill>
                  <a:srgbClr val="1C1C1C"/>
                </a:solidFill>
                <a:latin typeface="Nourd 1"/>
              </a:rPr>
              <a:t>								</a:t>
            </a:r>
            <a:r>
              <a:rPr lang="id-ID" sz="2199" dirty="0">
                <a:solidFill>
                  <a:srgbClr val="1C1C1C"/>
                </a:solidFill>
                <a:latin typeface="Nourd 1"/>
              </a:rPr>
              <a:t>Total kompressor = 9,74/1,96 </a:t>
            </a:r>
            <a:r>
              <a:rPr lang="en-US" sz="2199" dirty="0">
                <a:solidFill>
                  <a:srgbClr val="1C1C1C"/>
                </a:solidFill>
                <a:latin typeface="Nourd 1"/>
              </a:rPr>
              <a:t>= 5 unit</a:t>
            </a:r>
            <a:endParaRPr lang="id-ID" sz="2199" dirty="0">
              <a:solidFill>
                <a:srgbClr val="1C1C1C"/>
              </a:solidFill>
              <a:latin typeface="Nourd 1"/>
            </a:endParaRPr>
          </a:p>
          <a:p>
            <a:pPr>
              <a:lnSpc>
                <a:spcPts val="3079"/>
              </a:lnSpc>
            </a:pPr>
            <a:endParaRPr lang="en-US"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1 Bold"/>
              </a:rPr>
              <a:t>12/22</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285608" y="96393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cxnSp>
        <p:nvCxnSpPr>
          <p:cNvPr id="10" name="Straight Connector 9">
            <a:extLst>
              <a:ext uri="{FF2B5EF4-FFF2-40B4-BE49-F238E27FC236}">
                <a16:creationId xmlns:a16="http://schemas.microsoft.com/office/drawing/2014/main" id="{EE24C7F3-AD91-7D2C-8CD6-9D844F8A73EC}"/>
              </a:ext>
            </a:extLst>
          </p:cNvPr>
          <p:cNvCxnSpPr/>
          <p:nvPr/>
        </p:nvCxnSpPr>
        <p:spPr>
          <a:xfrm>
            <a:off x="8350364" y="4559465"/>
            <a:ext cx="0" cy="42062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0FB8399-4BD2-DB71-2308-B546D7EAAEB4}"/>
              </a:ext>
            </a:extLst>
          </p:cNvPr>
          <p:cNvPicPr>
            <a:picLocks noChangeAspect="1"/>
          </p:cNvPicPr>
          <p:nvPr/>
        </p:nvPicPr>
        <p:blipFill>
          <a:blip r:embed="rId5"/>
          <a:stretch>
            <a:fillRect/>
          </a:stretch>
        </p:blipFill>
        <p:spPr>
          <a:xfrm>
            <a:off x="2021270" y="5171572"/>
            <a:ext cx="1687453" cy="516162"/>
          </a:xfrm>
          <a:prstGeom prst="rect">
            <a:avLst/>
          </a:prstGeom>
        </p:spPr>
      </p:pic>
      <p:pic>
        <p:nvPicPr>
          <p:cNvPr id="12" name="Picture 11">
            <a:extLst>
              <a:ext uri="{FF2B5EF4-FFF2-40B4-BE49-F238E27FC236}">
                <a16:creationId xmlns:a16="http://schemas.microsoft.com/office/drawing/2014/main" id="{E4E2F5AE-1C3A-07EE-1BE2-D553D2164A2A}"/>
              </a:ext>
            </a:extLst>
          </p:cNvPr>
          <p:cNvPicPr>
            <a:picLocks noChangeAspect="1"/>
          </p:cNvPicPr>
          <p:nvPr/>
        </p:nvPicPr>
        <p:blipFill>
          <a:blip r:embed="rId6"/>
          <a:stretch>
            <a:fillRect/>
          </a:stretch>
        </p:blipFill>
        <p:spPr>
          <a:xfrm>
            <a:off x="2021270" y="5711466"/>
            <a:ext cx="2666996" cy="521367"/>
          </a:xfrm>
          <a:prstGeom prst="rect">
            <a:avLst/>
          </a:prstGeom>
        </p:spPr>
      </p:pic>
      <p:pic>
        <p:nvPicPr>
          <p:cNvPr id="14" name="Picture 13">
            <a:extLst>
              <a:ext uri="{FF2B5EF4-FFF2-40B4-BE49-F238E27FC236}">
                <a16:creationId xmlns:a16="http://schemas.microsoft.com/office/drawing/2014/main" id="{CF9865C8-F196-1B38-93CA-4D92E936F8FE}"/>
              </a:ext>
            </a:extLst>
          </p:cNvPr>
          <p:cNvPicPr>
            <a:picLocks noChangeAspect="1"/>
          </p:cNvPicPr>
          <p:nvPr/>
        </p:nvPicPr>
        <p:blipFill>
          <a:blip r:embed="rId7"/>
          <a:stretch>
            <a:fillRect/>
          </a:stretch>
        </p:blipFill>
        <p:spPr>
          <a:xfrm>
            <a:off x="2036205" y="6221005"/>
            <a:ext cx="6314159" cy="528136"/>
          </a:xfrm>
          <a:prstGeom prst="rect">
            <a:avLst/>
          </a:prstGeom>
        </p:spPr>
      </p:pic>
      <p:pic>
        <p:nvPicPr>
          <p:cNvPr id="16" name="Picture 15">
            <a:extLst>
              <a:ext uri="{FF2B5EF4-FFF2-40B4-BE49-F238E27FC236}">
                <a16:creationId xmlns:a16="http://schemas.microsoft.com/office/drawing/2014/main" id="{8F4A98B3-912A-1A2C-27F2-F357DDB4ED86}"/>
              </a:ext>
            </a:extLst>
          </p:cNvPr>
          <p:cNvPicPr>
            <a:picLocks noChangeAspect="1"/>
          </p:cNvPicPr>
          <p:nvPr/>
        </p:nvPicPr>
        <p:blipFill>
          <a:blip r:embed="rId8"/>
          <a:stretch>
            <a:fillRect/>
          </a:stretch>
        </p:blipFill>
        <p:spPr>
          <a:xfrm>
            <a:off x="2042752" y="6765846"/>
            <a:ext cx="2793635" cy="767972"/>
          </a:xfrm>
          <a:prstGeom prst="rect">
            <a:avLst/>
          </a:prstGeom>
        </p:spPr>
      </p:pic>
      <p:pic>
        <p:nvPicPr>
          <p:cNvPr id="7" name="Picture 6">
            <a:extLst>
              <a:ext uri="{FF2B5EF4-FFF2-40B4-BE49-F238E27FC236}">
                <a16:creationId xmlns:a16="http://schemas.microsoft.com/office/drawing/2014/main" id="{EEBEC05F-E2AA-2DCB-2B56-D4722B901804}"/>
              </a:ext>
            </a:extLst>
          </p:cNvPr>
          <p:cNvPicPr>
            <a:picLocks noChangeAspect="1"/>
          </p:cNvPicPr>
          <p:nvPr/>
        </p:nvPicPr>
        <p:blipFill>
          <a:blip r:embed="rId9"/>
          <a:stretch>
            <a:fillRect/>
          </a:stretch>
        </p:blipFill>
        <p:spPr>
          <a:xfrm>
            <a:off x="9864757" y="7304842"/>
            <a:ext cx="5041829" cy="877900"/>
          </a:xfrm>
          <a:prstGeom prst="rect">
            <a:avLst/>
          </a:prstGeom>
        </p:spPr>
      </p:pic>
    </p:spTree>
    <p:extLst>
      <p:ext uri="{BB962C8B-B14F-4D97-AF65-F5344CB8AC3E}">
        <p14:creationId xmlns:p14="http://schemas.microsoft.com/office/powerpoint/2010/main" val="3155816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175385" y="2241870"/>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7257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6000" dirty="0">
                <a:solidFill>
                  <a:srgbClr val="1C1C1C"/>
                </a:solidFill>
                <a:latin typeface="Hatton Ultra-Bold"/>
              </a:rPr>
              <a:t>Hasil &amp; Pembahasan</a:t>
            </a:r>
          </a:p>
        </p:txBody>
      </p:sp>
      <p:sp>
        <p:nvSpPr>
          <p:cNvPr id="6" name="TextBox 6"/>
          <p:cNvSpPr txBox="1"/>
          <p:nvPr/>
        </p:nvSpPr>
        <p:spPr>
          <a:xfrm>
            <a:off x="1727757" y="3686334"/>
            <a:ext cx="15084133" cy="553395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3200" b="1" u="sng" dirty="0">
                <a:solidFill>
                  <a:srgbClr val="1C1C1C"/>
                </a:solidFill>
                <a:latin typeface="Nourd 1"/>
              </a:rPr>
              <a:t>Mendesain Sistem Pendingin</a:t>
            </a:r>
          </a:p>
          <a:p>
            <a:pPr>
              <a:lnSpc>
                <a:spcPts val="3079"/>
              </a:lnSpc>
            </a:pPr>
            <a:r>
              <a:rPr lang="id-ID" sz="2199" dirty="0">
                <a:solidFill>
                  <a:srgbClr val="1C1C1C"/>
                </a:solidFill>
                <a:latin typeface="Nourd 1"/>
              </a:rPr>
              <a:t>    </a:t>
            </a:r>
          </a:p>
          <a:p>
            <a:pPr>
              <a:lnSpc>
                <a:spcPts val="3079"/>
              </a:lnSpc>
            </a:pPr>
            <a:r>
              <a:rPr lang="en-US" sz="2199" dirty="0">
                <a:solidFill>
                  <a:srgbClr val="1C1C1C"/>
                </a:solidFill>
                <a:latin typeface="Nourd 1"/>
              </a:rPr>
              <a:t>     </a:t>
            </a:r>
            <a:r>
              <a:rPr lang="id-ID" sz="2199" dirty="0">
                <a:solidFill>
                  <a:srgbClr val="1C1C1C"/>
                </a:solidFill>
                <a:latin typeface="Nourd 1"/>
              </a:rPr>
              <a:t>Kebutuhan panel surya:             					          </a:t>
            </a:r>
          </a:p>
          <a:p>
            <a:pPr>
              <a:lnSpc>
                <a:spcPts val="3079"/>
              </a:lnSpc>
            </a:pPr>
            <a:r>
              <a:rPr lang="id-ID" sz="2199" dirty="0">
                <a:solidFill>
                  <a:srgbClr val="1C1C1C"/>
                </a:solidFill>
                <a:latin typeface="Nourd 1"/>
              </a:rPr>
              <a:t>     Assumsi peak PV 4 jam per hari</a:t>
            </a:r>
          </a:p>
          <a:p>
            <a:pPr>
              <a:lnSpc>
                <a:spcPts val="3079"/>
              </a:lnSpc>
            </a:pPr>
            <a:r>
              <a:rPr lang="id-ID" sz="2199" dirty="0">
                <a:solidFill>
                  <a:srgbClr val="1C1C1C"/>
                </a:solidFill>
                <a:latin typeface="Nourd 1"/>
              </a:rPr>
              <a:t>	Daya panel surya = [((5 unit kompressor x 660 W) x 5 jam) /4 jam] = 4.125 Wp</a:t>
            </a:r>
          </a:p>
          <a:p>
            <a:pPr>
              <a:lnSpc>
                <a:spcPts val="3079"/>
              </a:lnSpc>
            </a:pPr>
            <a:r>
              <a:rPr lang="id-ID" sz="2199" dirty="0">
                <a:solidFill>
                  <a:srgbClr val="1C1C1C"/>
                </a:solidFill>
                <a:latin typeface="Nourd 1"/>
              </a:rPr>
              <a:t>	Kebutuhan panel = (4.125 / 550) = 7,5 atau dibulatkan 8 panel.</a:t>
            </a:r>
          </a:p>
          <a:p>
            <a:pPr>
              <a:lnSpc>
                <a:spcPts val="3079"/>
              </a:lnSpc>
            </a:pPr>
            <a:r>
              <a:rPr lang="id-ID" sz="2199" dirty="0">
                <a:solidFill>
                  <a:srgbClr val="1C1C1C"/>
                </a:solidFill>
                <a:latin typeface="Nourd 1"/>
              </a:rPr>
              <a:t>     Efisiensi modul:</a:t>
            </a:r>
          </a:p>
          <a:p>
            <a:pPr>
              <a:lnSpc>
                <a:spcPts val="3079"/>
              </a:lnSpc>
            </a:pPr>
            <a:endParaRPr lang="id-ID" sz="2199" dirty="0">
              <a:solidFill>
                <a:srgbClr val="1C1C1C"/>
              </a:solidFill>
              <a:latin typeface="Nourd 1"/>
            </a:endParaRPr>
          </a:p>
          <a:p>
            <a:pPr>
              <a:lnSpc>
                <a:spcPts val="3079"/>
              </a:lnSpc>
            </a:pPr>
            <a:endParaRPr lang="id-ID" sz="2199" dirty="0">
              <a:solidFill>
                <a:srgbClr val="1C1C1C"/>
              </a:solidFill>
              <a:latin typeface="Nourd 1"/>
            </a:endParaRPr>
          </a:p>
          <a:p>
            <a:pPr>
              <a:lnSpc>
                <a:spcPts val="3079"/>
              </a:lnSpc>
            </a:pPr>
            <a:endParaRPr lang="id-ID" sz="2199" dirty="0">
              <a:solidFill>
                <a:srgbClr val="1C1C1C"/>
              </a:solidFill>
              <a:latin typeface="Nourd 1"/>
            </a:endParaRPr>
          </a:p>
          <a:p>
            <a:pPr>
              <a:lnSpc>
                <a:spcPts val="3079"/>
              </a:lnSpc>
            </a:pPr>
            <a:r>
              <a:rPr lang="id-ID" sz="2199" dirty="0">
                <a:solidFill>
                  <a:srgbClr val="1C1C1C"/>
                </a:solidFill>
                <a:latin typeface="Nourd 1"/>
              </a:rPr>
              <a:t>      Power output = luas panel x irradiation x </a:t>
            </a:r>
            <a:r>
              <a:rPr lang="id-ID" sz="2199" i="1" dirty="0">
                <a:solidFill>
                  <a:srgbClr val="1C1C1C"/>
                </a:solidFill>
                <a:latin typeface="Calibri" panose="020F0502020204030204" pitchFamily="34" charset="0"/>
                <a:ea typeface="Calibri" panose="020F0502020204030204" pitchFamily="34" charset="0"/>
                <a:cs typeface="Calibri" panose="020F0502020204030204" pitchFamily="34" charset="0"/>
              </a:rPr>
              <a:t>η</a:t>
            </a:r>
            <a:r>
              <a:rPr lang="id-ID" sz="2199" i="1" baseline="-25000" dirty="0">
                <a:solidFill>
                  <a:srgbClr val="1C1C1C"/>
                </a:solidFill>
                <a:latin typeface="Calibri" panose="020F0502020204030204" pitchFamily="34" charset="0"/>
                <a:ea typeface="Calibri" panose="020F0502020204030204" pitchFamily="34" charset="0"/>
                <a:cs typeface="Calibri" panose="020F0502020204030204" pitchFamily="34" charset="0"/>
              </a:rPr>
              <a:t>mod</a:t>
            </a:r>
          </a:p>
          <a:p>
            <a:pPr>
              <a:lnSpc>
                <a:spcPts val="3079"/>
              </a:lnSpc>
            </a:pPr>
            <a:r>
              <a:rPr lang="id-ID" sz="2199" i="1" baseline="-25000" dirty="0">
                <a:solidFill>
                  <a:srgbClr val="1C1C1C"/>
                </a:solidFill>
                <a:latin typeface="Nourd 1"/>
              </a:rPr>
              <a:t>         </a:t>
            </a:r>
            <a:r>
              <a:rPr lang="id-ID" sz="3200" baseline="-25000" dirty="0">
                <a:solidFill>
                  <a:srgbClr val="1C1C1C"/>
                </a:solidFill>
                <a:latin typeface="Nourd 1"/>
              </a:rPr>
              <a:t>Poutput = (2,261 x 1,134) x 1.000 x 19,4 % =  497 W</a:t>
            </a:r>
          </a:p>
          <a:p>
            <a:pPr>
              <a:lnSpc>
                <a:spcPts val="3079"/>
              </a:lnSpc>
            </a:pPr>
            <a:r>
              <a:rPr lang="en-US" sz="2199" dirty="0">
                <a:solidFill>
                  <a:srgbClr val="1C1C1C"/>
                </a:solidFill>
                <a:latin typeface="Nourd 1"/>
              </a:rPr>
              <a:t>						</a:t>
            </a: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1 Bold"/>
              </a:rPr>
              <a:t>13/22</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5631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8" name="Picture 7">
            <a:extLst>
              <a:ext uri="{FF2B5EF4-FFF2-40B4-BE49-F238E27FC236}">
                <a16:creationId xmlns:a16="http://schemas.microsoft.com/office/drawing/2014/main" id="{32A9401C-53C8-6C3A-1A36-83BC872F3E89}"/>
              </a:ext>
            </a:extLst>
          </p:cNvPr>
          <p:cNvPicPr>
            <a:picLocks noChangeAspect="1"/>
          </p:cNvPicPr>
          <p:nvPr/>
        </p:nvPicPr>
        <p:blipFill>
          <a:blip r:embed="rId5"/>
          <a:stretch>
            <a:fillRect/>
          </a:stretch>
        </p:blipFill>
        <p:spPr>
          <a:xfrm>
            <a:off x="4560563" y="6438900"/>
            <a:ext cx="3483285" cy="457401"/>
          </a:xfrm>
          <a:prstGeom prst="rect">
            <a:avLst/>
          </a:prstGeom>
        </p:spPr>
      </p:pic>
      <p:pic>
        <p:nvPicPr>
          <p:cNvPr id="13" name="Picture 12">
            <a:extLst>
              <a:ext uri="{FF2B5EF4-FFF2-40B4-BE49-F238E27FC236}">
                <a16:creationId xmlns:a16="http://schemas.microsoft.com/office/drawing/2014/main" id="{4F0F9CAF-A63D-7351-8988-A0EE1F070F3F}"/>
              </a:ext>
            </a:extLst>
          </p:cNvPr>
          <p:cNvPicPr>
            <a:picLocks noChangeAspect="1"/>
          </p:cNvPicPr>
          <p:nvPr/>
        </p:nvPicPr>
        <p:blipFill>
          <a:blip r:embed="rId6"/>
          <a:stretch>
            <a:fillRect/>
          </a:stretch>
        </p:blipFill>
        <p:spPr>
          <a:xfrm>
            <a:off x="4554032" y="6930722"/>
            <a:ext cx="6277815" cy="457400"/>
          </a:xfrm>
          <a:prstGeom prst="rect">
            <a:avLst/>
          </a:prstGeom>
        </p:spPr>
      </p:pic>
      <p:pic>
        <p:nvPicPr>
          <p:cNvPr id="17" name="Picture 16">
            <a:extLst>
              <a:ext uri="{FF2B5EF4-FFF2-40B4-BE49-F238E27FC236}">
                <a16:creationId xmlns:a16="http://schemas.microsoft.com/office/drawing/2014/main" id="{6AF9B294-0910-006F-945D-41EFE7077E73}"/>
              </a:ext>
            </a:extLst>
          </p:cNvPr>
          <p:cNvPicPr>
            <a:picLocks noChangeAspect="1"/>
          </p:cNvPicPr>
          <p:nvPr/>
        </p:nvPicPr>
        <p:blipFill>
          <a:blip r:embed="rId7"/>
          <a:stretch>
            <a:fillRect/>
          </a:stretch>
        </p:blipFill>
        <p:spPr>
          <a:xfrm>
            <a:off x="12645155" y="5708598"/>
            <a:ext cx="4016247" cy="2901647"/>
          </a:xfrm>
          <a:prstGeom prst="rect">
            <a:avLst/>
          </a:prstGeom>
        </p:spPr>
      </p:pic>
      <p:pic>
        <p:nvPicPr>
          <p:cNvPr id="19" name="Picture 18">
            <a:extLst>
              <a:ext uri="{FF2B5EF4-FFF2-40B4-BE49-F238E27FC236}">
                <a16:creationId xmlns:a16="http://schemas.microsoft.com/office/drawing/2014/main" id="{56C11682-D827-89F4-0D8E-878A7004331D}"/>
              </a:ext>
            </a:extLst>
          </p:cNvPr>
          <p:cNvPicPr>
            <a:picLocks noChangeAspect="1"/>
          </p:cNvPicPr>
          <p:nvPr/>
        </p:nvPicPr>
        <p:blipFill>
          <a:blip r:embed="rId8"/>
          <a:stretch>
            <a:fillRect/>
          </a:stretch>
        </p:blipFill>
        <p:spPr>
          <a:xfrm>
            <a:off x="12649229" y="2621772"/>
            <a:ext cx="2521080" cy="3111660"/>
          </a:xfrm>
          <a:prstGeom prst="rect">
            <a:avLst/>
          </a:prstGeom>
        </p:spPr>
      </p:pic>
    </p:spTree>
    <p:extLst>
      <p:ext uri="{BB962C8B-B14F-4D97-AF65-F5344CB8AC3E}">
        <p14:creationId xmlns:p14="http://schemas.microsoft.com/office/powerpoint/2010/main" val="7635378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9542" y="2451933"/>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100061" cy="51364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Perbandingan Kompressor DC &amp; AC</a:t>
            </a:r>
          </a:p>
          <a:p>
            <a:pPr>
              <a:lnSpc>
                <a:spcPts val="3079"/>
              </a:lnSpc>
            </a:pPr>
            <a:r>
              <a:rPr lang="en-US" sz="2400" b="1" dirty="0">
                <a:solidFill>
                  <a:srgbClr val="1C1C1C"/>
                </a:solidFill>
                <a:latin typeface="Nourd 1"/>
              </a:rPr>
              <a:t>    </a:t>
            </a:r>
            <a:r>
              <a:rPr lang="en-US" sz="2000" dirty="0">
                <a:solidFill>
                  <a:srgbClr val="1C1C1C"/>
                </a:solidFill>
                <a:latin typeface="Nourd 1"/>
              </a:rPr>
              <a:t>Opoku et al.:</a:t>
            </a: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r>
              <a:rPr lang="en-US" sz="2000" dirty="0">
                <a:solidFill>
                  <a:srgbClr val="1C1C1C"/>
                </a:solidFill>
                <a:latin typeface="Nourd 1"/>
              </a:rPr>
              <a:t>	</a:t>
            </a:r>
            <a:r>
              <a:rPr lang="id-ID" sz="2000" dirty="0">
                <a:solidFill>
                  <a:srgbClr val="1C1C1C"/>
                </a:solidFill>
                <a:latin typeface="Nourd 1"/>
              </a:rPr>
              <a:t>- Lonjakan daya tinggi 	</a:t>
            </a:r>
            <a:r>
              <a:rPr lang="id-ID" sz="3600" dirty="0">
                <a:solidFill>
                  <a:srgbClr val="1C1C1C"/>
                </a:solidFill>
                <a:latin typeface="Nourd 1"/>
                <a:cs typeface="Times New Roman" panose="02020603050405020304" pitchFamily="18" charset="0"/>
              </a:rPr>
              <a:t>→ </a:t>
            </a:r>
            <a:r>
              <a:rPr lang="id-ID" sz="2000" dirty="0">
                <a:solidFill>
                  <a:srgbClr val="1C1C1C"/>
                </a:solidFill>
                <a:latin typeface="Nourd 1"/>
                <a:cs typeface="Times New Roman" panose="02020603050405020304" pitchFamily="18" charset="0"/>
              </a:rPr>
              <a:t>dibutuhkan kapasitas inverter dan pengontrol muatan lebih besar</a:t>
            </a:r>
          </a:p>
          <a:p>
            <a:pPr>
              <a:lnSpc>
                <a:spcPts val="3079"/>
              </a:lnSpc>
            </a:pPr>
            <a:r>
              <a:rPr lang="id-ID" sz="2000" dirty="0">
                <a:solidFill>
                  <a:srgbClr val="1C1C1C"/>
                </a:solidFill>
                <a:latin typeface="Nourd 1"/>
                <a:cs typeface="Times New Roman" panose="02020603050405020304" pitchFamily="18" charset="0"/>
              </a:rPr>
              <a:t>				</a:t>
            </a:r>
            <a:r>
              <a:rPr kumimoji="0" lang="id-ID" sz="36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kapasitas baterai besar u/ mengakomodasi setiap startup</a:t>
            </a:r>
            <a:endParaRPr lang="id-ID" sz="2000" dirty="0">
              <a:solidFill>
                <a:srgbClr val="1C1C1C"/>
              </a:solidFill>
              <a:latin typeface="Nourd 1"/>
            </a:endParaRPr>
          </a:p>
          <a:p>
            <a:pPr>
              <a:lnSpc>
                <a:spcPts val="3079"/>
              </a:lnSpc>
            </a:pPr>
            <a:r>
              <a:rPr lang="id-ID" sz="2199" dirty="0">
                <a:solidFill>
                  <a:srgbClr val="1C1C1C"/>
                </a:solidFill>
                <a:latin typeface="Nourd 1"/>
              </a:rPr>
              <a:t>    				</a:t>
            </a:r>
            <a:r>
              <a:rPr kumimoji="0" lang="id-ID" sz="3600" b="1"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lang="id-ID" sz="2000" dirty="0">
                <a:solidFill>
                  <a:srgbClr val="1C1C1C"/>
                </a:solidFill>
                <a:latin typeface="Nourd 1"/>
                <a:cs typeface="Times New Roman" panose="02020603050405020304" pitchFamily="18" charset="0"/>
              </a:rPr>
              <a:t>laju pengisian dan pengosongan baterai cepat </a:t>
            </a:r>
            <a:r>
              <a:rPr kumimoji="0" lang="id-ID" sz="36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masa pakai baterai berkurang</a:t>
            </a:r>
          </a:p>
          <a:p>
            <a:pPr>
              <a:lnSpc>
                <a:spcPts val="3079"/>
              </a:lnSpc>
            </a:pPr>
            <a:r>
              <a:rPr lang="id-ID" sz="2000" dirty="0">
                <a:solidFill>
                  <a:srgbClr val="1C1C1C"/>
                </a:solidFill>
                <a:latin typeface="Nourd 1"/>
                <a:cs typeface="Times New Roman" panose="02020603050405020304" pitchFamily="18" charset="0"/>
              </a:rPr>
              <a:t>	- Konsumsi daya sehari kompressor AC 885 Wh, kompressor DC 704 Wh</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14/23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7155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11" name="Picture 10">
            <a:extLst>
              <a:ext uri="{FF2B5EF4-FFF2-40B4-BE49-F238E27FC236}">
                <a16:creationId xmlns:a16="http://schemas.microsoft.com/office/drawing/2014/main" id="{06B82C97-34DD-76C4-42D7-34CFD1E732DC}"/>
              </a:ext>
            </a:extLst>
          </p:cNvPr>
          <p:cNvPicPr>
            <a:picLocks noChangeAspect="1"/>
          </p:cNvPicPr>
          <p:nvPr/>
        </p:nvPicPr>
        <p:blipFill>
          <a:blip r:embed="rId5"/>
          <a:stretch>
            <a:fillRect/>
          </a:stretch>
        </p:blipFill>
        <p:spPr>
          <a:xfrm>
            <a:off x="2662852" y="4394998"/>
            <a:ext cx="4430304" cy="2051580"/>
          </a:xfrm>
          <a:prstGeom prst="rect">
            <a:avLst/>
          </a:prstGeom>
        </p:spPr>
      </p:pic>
      <p:pic>
        <p:nvPicPr>
          <p:cNvPr id="14" name="Picture 13">
            <a:extLst>
              <a:ext uri="{FF2B5EF4-FFF2-40B4-BE49-F238E27FC236}">
                <a16:creationId xmlns:a16="http://schemas.microsoft.com/office/drawing/2014/main" id="{E958EF41-AE71-776D-E257-43C0FFFBEE4B}"/>
              </a:ext>
            </a:extLst>
          </p:cNvPr>
          <p:cNvPicPr>
            <a:picLocks noChangeAspect="1"/>
          </p:cNvPicPr>
          <p:nvPr/>
        </p:nvPicPr>
        <p:blipFill>
          <a:blip r:embed="rId6"/>
          <a:stretch>
            <a:fillRect/>
          </a:stretch>
        </p:blipFill>
        <p:spPr>
          <a:xfrm>
            <a:off x="7349517" y="4394998"/>
            <a:ext cx="4019757" cy="2051580"/>
          </a:xfrm>
          <a:prstGeom prst="rect">
            <a:avLst/>
          </a:prstGeom>
        </p:spPr>
      </p:pic>
      <p:pic>
        <p:nvPicPr>
          <p:cNvPr id="16" name="Picture 15">
            <a:extLst>
              <a:ext uri="{FF2B5EF4-FFF2-40B4-BE49-F238E27FC236}">
                <a16:creationId xmlns:a16="http://schemas.microsoft.com/office/drawing/2014/main" id="{1D5D4011-B18B-368E-185F-62FEAD5AED9E}"/>
              </a:ext>
            </a:extLst>
          </p:cNvPr>
          <p:cNvPicPr>
            <a:picLocks noChangeAspect="1"/>
          </p:cNvPicPr>
          <p:nvPr/>
        </p:nvPicPr>
        <p:blipFill>
          <a:blip r:embed="rId7"/>
          <a:stretch>
            <a:fillRect/>
          </a:stretch>
        </p:blipFill>
        <p:spPr>
          <a:xfrm>
            <a:off x="11605526" y="4408628"/>
            <a:ext cx="3549832" cy="2051581"/>
          </a:xfrm>
          <a:prstGeom prst="rect">
            <a:avLst/>
          </a:prstGeom>
        </p:spPr>
      </p:pic>
    </p:spTree>
    <p:extLst>
      <p:ext uri="{BB962C8B-B14F-4D97-AF65-F5344CB8AC3E}">
        <p14:creationId xmlns:p14="http://schemas.microsoft.com/office/powerpoint/2010/main" val="379851622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2404" y="2505648"/>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100061" cy="51364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Kecepatan Kompressor</a:t>
            </a:r>
          </a:p>
          <a:p>
            <a:pPr>
              <a:lnSpc>
                <a:spcPts val="3079"/>
              </a:lnSpc>
            </a:pPr>
            <a:r>
              <a:rPr lang="en-US" sz="2400" b="1" dirty="0">
                <a:solidFill>
                  <a:srgbClr val="1C1C1C"/>
                </a:solidFill>
                <a:latin typeface="Nourd 1"/>
              </a:rPr>
              <a:t>    </a:t>
            </a:r>
            <a:r>
              <a:rPr lang="id-ID" sz="2000" dirty="0">
                <a:solidFill>
                  <a:srgbClr val="1C1C1C"/>
                </a:solidFill>
                <a:latin typeface="Nourd 1"/>
              </a:rPr>
              <a:t>Kasera et al.:</a:t>
            </a: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r>
              <a:rPr lang="en-US" sz="2000" dirty="0">
                <a:solidFill>
                  <a:srgbClr val="1C1C1C"/>
                </a:solidFill>
                <a:latin typeface="Nourd 1"/>
              </a:rPr>
              <a:t>	</a:t>
            </a:r>
            <a:r>
              <a:rPr lang="id-ID" sz="2000" dirty="0">
                <a:solidFill>
                  <a:srgbClr val="1C1C1C"/>
                </a:solidFill>
                <a:latin typeface="Nourd 1"/>
              </a:rPr>
              <a:t>- Kompressor VSC 	</a:t>
            </a:r>
            <a:r>
              <a:rPr lang="id-ID" sz="3600" dirty="0">
                <a:solidFill>
                  <a:srgbClr val="1C1C1C"/>
                </a:solidFill>
                <a:latin typeface="Nourd 1"/>
                <a:cs typeface="Times New Roman" panose="02020603050405020304" pitchFamily="18" charset="0"/>
              </a:rPr>
              <a:t>→ </a:t>
            </a:r>
            <a:r>
              <a:rPr lang="id-ID" sz="2000" dirty="0">
                <a:solidFill>
                  <a:srgbClr val="1C1C1C"/>
                </a:solidFill>
                <a:latin typeface="Nourd 1"/>
                <a:cs typeface="Times New Roman" panose="02020603050405020304" pitchFamily="18" charset="0"/>
              </a:rPr>
              <a:t>suhu rendah </a:t>
            </a:r>
            <a:r>
              <a:rPr kumimoji="0" lang="id-ID" sz="32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a:t>
            </a:r>
            <a:r>
              <a:rPr lang="id-ID" sz="2000" dirty="0">
                <a:solidFill>
                  <a:srgbClr val="1C1C1C"/>
                </a:solidFill>
                <a:latin typeface="Nourd 1"/>
                <a:cs typeface="Times New Roman" panose="02020603050405020304" pitchFamily="18" charset="0"/>
              </a:rPr>
              <a:t> kecepatan rendah </a:t>
            </a:r>
            <a:r>
              <a:rPr kumimoji="0" lang="id-ID" sz="32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a:t>
            </a:r>
            <a:r>
              <a:rPr lang="id-ID" sz="2000" dirty="0">
                <a:solidFill>
                  <a:srgbClr val="1C1C1C"/>
                </a:solidFill>
                <a:latin typeface="Nourd 1"/>
                <a:cs typeface="Times New Roman" panose="02020603050405020304" pitchFamily="18" charset="0"/>
              </a:rPr>
              <a:t> konsumsi energi rendah</a:t>
            </a:r>
          </a:p>
          <a:p>
            <a:pPr>
              <a:lnSpc>
                <a:spcPts val="3079"/>
              </a:lnSpc>
            </a:pPr>
            <a:r>
              <a:rPr lang="id-ID" sz="2000" dirty="0">
                <a:solidFill>
                  <a:srgbClr val="1C1C1C"/>
                </a:solidFill>
                <a:latin typeface="Nourd 1"/>
                <a:cs typeface="Times New Roman" panose="02020603050405020304" pitchFamily="18" charset="0"/>
              </a:rPr>
              <a:t>				</a:t>
            </a:r>
            <a:r>
              <a:rPr kumimoji="0" lang="id-ID" sz="36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penambahan putaran perlahan </a:t>
            </a:r>
            <a:r>
              <a:rPr kumimoji="0" lang="id-ID" sz="32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tingkat kebisingan rendah</a:t>
            </a:r>
            <a:endParaRPr lang="id-ID" sz="2000" dirty="0">
              <a:solidFill>
                <a:srgbClr val="1C1C1C"/>
              </a:solidFill>
              <a:latin typeface="Nourd 1"/>
            </a:endParaRPr>
          </a:p>
          <a:p>
            <a:pPr>
              <a:lnSpc>
                <a:spcPts val="3079"/>
              </a:lnSpc>
            </a:pPr>
            <a:r>
              <a:rPr lang="id-ID" sz="2199" dirty="0">
                <a:solidFill>
                  <a:srgbClr val="1C1C1C"/>
                </a:solidFill>
                <a:latin typeface="Nourd 1"/>
              </a:rPr>
              <a:t>    				</a:t>
            </a:r>
            <a:r>
              <a:rPr kumimoji="0" lang="id-ID" sz="3600" b="1"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lang="id-ID" sz="2000" dirty="0">
                <a:solidFill>
                  <a:srgbClr val="1C1C1C"/>
                </a:solidFill>
                <a:latin typeface="Nourd 1"/>
                <a:cs typeface="Times New Roman" panose="02020603050405020304" pitchFamily="18" charset="0"/>
              </a:rPr>
              <a:t>konsumsi dayanya lebih kecil (177,1 W),  kec. maksimum (215,97 W)</a:t>
            </a:r>
            <a:endPar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endParaRPr>
          </a:p>
          <a:p>
            <a:pPr>
              <a:lnSpc>
                <a:spcPts val="3079"/>
              </a:lnSpc>
            </a:pPr>
            <a:r>
              <a:rPr lang="id-ID" sz="2000" dirty="0">
                <a:solidFill>
                  <a:srgbClr val="1C1C1C"/>
                </a:solidFill>
                <a:latin typeface="Nourd 1"/>
                <a:cs typeface="Times New Roman" panose="02020603050405020304" pitchFamily="18" charset="0"/>
              </a:rPr>
              <a:t>				</a:t>
            </a:r>
            <a:r>
              <a:rPr kumimoji="0" lang="id-ID" sz="36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menyesuaikan kebutuhan pendinginan</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15/23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7917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8" name="Picture 7">
            <a:extLst>
              <a:ext uri="{FF2B5EF4-FFF2-40B4-BE49-F238E27FC236}">
                <a16:creationId xmlns:a16="http://schemas.microsoft.com/office/drawing/2014/main" id="{74ECFBC3-64D8-F7BF-686E-0F9D99FE9C77}"/>
              </a:ext>
            </a:extLst>
          </p:cNvPr>
          <p:cNvPicPr>
            <a:picLocks noChangeAspect="1"/>
          </p:cNvPicPr>
          <p:nvPr/>
        </p:nvPicPr>
        <p:blipFill>
          <a:blip r:embed="rId5"/>
          <a:stretch>
            <a:fillRect/>
          </a:stretch>
        </p:blipFill>
        <p:spPr>
          <a:xfrm>
            <a:off x="2074864" y="4391095"/>
            <a:ext cx="6018477" cy="2051581"/>
          </a:xfrm>
          <a:prstGeom prst="rect">
            <a:avLst/>
          </a:prstGeom>
        </p:spPr>
      </p:pic>
      <p:pic>
        <p:nvPicPr>
          <p:cNvPr id="10" name="Picture 9">
            <a:extLst>
              <a:ext uri="{FF2B5EF4-FFF2-40B4-BE49-F238E27FC236}">
                <a16:creationId xmlns:a16="http://schemas.microsoft.com/office/drawing/2014/main" id="{1D64DE8D-6426-137C-2301-25CF8C8AF7EF}"/>
              </a:ext>
            </a:extLst>
          </p:cNvPr>
          <p:cNvPicPr>
            <a:picLocks noChangeAspect="1"/>
          </p:cNvPicPr>
          <p:nvPr/>
        </p:nvPicPr>
        <p:blipFill>
          <a:blip r:embed="rId6"/>
          <a:stretch>
            <a:fillRect/>
          </a:stretch>
        </p:blipFill>
        <p:spPr>
          <a:xfrm>
            <a:off x="8324183" y="4391094"/>
            <a:ext cx="3327973" cy="2051581"/>
          </a:xfrm>
          <a:prstGeom prst="rect">
            <a:avLst/>
          </a:prstGeom>
        </p:spPr>
      </p:pic>
      <p:pic>
        <p:nvPicPr>
          <p:cNvPr id="13" name="Picture 12">
            <a:extLst>
              <a:ext uri="{FF2B5EF4-FFF2-40B4-BE49-F238E27FC236}">
                <a16:creationId xmlns:a16="http://schemas.microsoft.com/office/drawing/2014/main" id="{2D116689-D28D-0348-294D-468BD5FA6FE7}"/>
              </a:ext>
            </a:extLst>
          </p:cNvPr>
          <p:cNvPicPr>
            <a:picLocks noChangeAspect="1"/>
          </p:cNvPicPr>
          <p:nvPr/>
        </p:nvPicPr>
        <p:blipFill>
          <a:blip r:embed="rId7"/>
          <a:stretch>
            <a:fillRect/>
          </a:stretch>
        </p:blipFill>
        <p:spPr>
          <a:xfrm>
            <a:off x="11882999" y="4405246"/>
            <a:ext cx="2595002" cy="2042314"/>
          </a:xfrm>
          <a:prstGeom prst="rect">
            <a:avLst/>
          </a:prstGeom>
        </p:spPr>
      </p:pic>
    </p:spTree>
    <p:extLst>
      <p:ext uri="{BB962C8B-B14F-4D97-AF65-F5344CB8AC3E}">
        <p14:creationId xmlns:p14="http://schemas.microsoft.com/office/powerpoint/2010/main" val="15613992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2404" y="2505648"/>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204570" cy="63290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Kecepatan Kompressor</a:t>
            </a:r>
          </a:p>
          <a:p>
            <a:pPr>
              <a:lnSpc>
                <a:spcPts val="3079"/>
              </a:lnSpc>
            </a:pPr>
            <a:r>
              <a:rPr lang="en-US" sz="2400" b="1" dirty="0">
                <a:solidFill>
                  <a:srgbClr val="1C1C1C"/>
                </a:solidFill>
                <a:latin typeface="Nourd 1"/>
              </a:rPr>
              <a:t>    </a:t>
            </a:r>
            <a:r>
              <a:rPr lang="id-ID" sz="2000" dirty="0">
                <a:solidFill>
                  <a:srgbClr val="1C1C1C"/>
                </a:solidFill>
                <a:latin typeface="Nourd 1"/>
              </a:rPr>
              <a:t>Sobamowo et al.:							Aized et al.:</a:t>
            </a: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Laju pendinginan kulkas AC</a:t>
            </a:r>
          </a:p>
          <a:p>
            <a:pPr>
              <a:lnSpc>
                <a:spcPts val="3079"/>
              </a:lnSpc>
            </a:pPr>
            <a:r>
              <a:rPr lang="id-ID" sz="2000" dirty="0">
                <a:solidFill>
                  <a:srgbClr val="1C1C1C"/>
                </a:solidFill>
                <a:latin typeface="Nourd 1"/>
              </a:rPr>
              <a:t>					hampir sama dengan kulkas	</a:t>
            </a:r>
          </a:p>
          <a:p>
            <a:pPr>
              <a:lnSpc>
                <a:spcPts val="3079"/>
              </a:lnSpc>
            </a:pPr>
            <a:r>
              <a:rPr lang="id-ID" sz="2000" dirty="0">
                <a:solidFill>
                  <a:srgbClr val="1C1C1C"/>
                </a:solidFill>
                <a:latin typeface="Nourd 1"/>
              </a:rPr>
              <a:t>					putaran 3500 rpm</a:t>
            </a:r>
          </a:p>
          <a:p>
            <a:pPr>
              <a:lnSpc>
                <a:spcPts val="3079"/>
              </a:lnSpc>
            </a:pPr>
            <a:endParaRPr lang="en-US" sz="2000" dirty="0">
              <a:solidFill>
                <a:srgbClr val="1C1C1C"/>
              </a:solidFill>
              <a:latin typeface="Nourd 1"/>
            </a:endParaRPr>
          </a:p>
          <a:p>
            <a:pPr>
              <a:lnSpc>
                <a:spcPts val="3079"/>
              </a:lnSpc>
            </a:pPr>
            <a:endParaRPr lang="en-US" sz="2000" dirty="0">
              <a:solidFill>
                <a:srgbClr val="1C1C1C"/>
              </a:solidFill>
              <a:latin typeface="Nourd 1"/>
            </a:endParaRPr>
          </a:p>
          <a:p>
            <a:pPr>
              <a:lnSpc>
                <a:spcPts val="3079"/>
              </a:lnSpc>
            </a:pPr>
            <a:r>
              <a:rPr lang="en-US" sz="2000" dirty="0">
                <a:solidFill>
                  <a:srgbClr val="1C1C1C"/>
                </a:solidFill>
                <a:latin typeface="Nourd 1"/>
              </a:rPr>
              <a:t>									</a:t>
            </a:r>
            <a:r>
              <a:rPr lang="id-ID" sz="2000" dirty="0">
                <a:solidFill>
                  <a:srgbClr val="1C1C1C"/>
                </a:solidFill>
                <a:latin typeface="Nourd 1"/>
              </a:rPr>
              <a:t>Pada semua refrigerant: peningkatan putaran </a:t>
            </a:r>
            <a:r>
              <a:rPr kumimoji="0" lang="id-ID" sz="32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kapasitas															</a:t>
            </a:r>
            <a:r>
              <a:rPr kumimoji="0" lang="en-US"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           </a:t>
            </a:r>
            <a:r>
              <a:rPr kumimoji="0" lang="id-ID" sz="2000" b="0" i="0" u="none" strike="noStrike" kern="1200" cap="none" spc="0" normalizeH="0" baseline="0" noProof="0" dirty="0">
                <a:ln>
                  <a:noFill/>
                </a:ln>
                <a:solidFill>
                  <a:srgbClr val="1C1C1C"/>
                </a:solidFill>
                <a:effectLst/>
                <a:uLnTx/>
                <a:uFillTx/>
                <a:latin typeface="Nourd 1"/>
                <a:cs typeface="Times New Roman" panose="02020603050405020304" pitchFamily="18" charset="0"/>
              </a:rPr>
              <a:t>pendinginan</a:t>
            </a:r>
            <a:r>
              <a:rPr lang="en-US" sz="2000" dirty="0">
                <a:solidFill>
                  <a:srgbClr val="1C1C1C"/>
                </a:solidFill>
                <a:latin typeface="Nourd 1"/>
              </a:rPr>
              <a:t>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16/23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7917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9" name="Picture 8">
            <a:extLst>
              <a:ext uri="{FF2B5EF4-FFF2-40B4-BE49-F238E27FC236}">
                <a16:creationId xmlns:a16="http://schemas.microsoft.com/office/drawing/2014/main" id="{6A5F5FAC-4E94-B867-8B98-F927EBBF090E}"/>
              </a:ext>
            </a:extLst>
          </p:cNvPr>
          <p:cNvPicPr>
            <a:picLocks noChangeAspect="1"/>
          </p:cNvPicPr>
          <p:nvPr/>
        </p:nvPicPr>
        <p:blipFill>
          <a:blip r:embed="rId5"/>
          <a:stretch>
            <a:fillRect/>
          </a:stretch>
        </p:blipFill>
        <p:spPr>
          <a:xfrm>
            <a:off x="2434561" y="4412132"/>
            <a:ext cx="7044708" cy="1534142"/>
          </a:xfrm>
          <a:prstGeom prst="rect">
            <a:avLst/>
          </a:prstGeom>
        </p:spPr>
      </p:pic>
      <p:pic>
        <p:nvPicPr>
          <p:cNvPr id="12" name="Picture 11">
            <a:extLst>
              <a:ext uri="{FF2B5EF4-FFF2-40B4-BE49-F238E27FC236}">
                <a16:creationId xmlns:a16="http://schemas.microsoft.com/office/drawing/2014/main" id="{F1C0EC9F-CB19-F28F-F4E6-35CAFB11634C}"/>
              </a:ext>
            </a:extLst>
          </p:cNvPr>
          <p:cNvPicPr>
            <a:picLocks noChangeAspect="1"/>
          </p:cNvPicPr>
          <p:nvPr/>
        </p:nvPicPr>
        <p:blipFill>
          <a:blip r:embed="rId6"/>
          <a:stretch>
            <a:fillRect/>
          </a:stretch>
        </p:blipFill>
        <p:spPr>
          <a:xfrm>
            <a:off x="10333961" y="4433644"/>
            <a:ext cx="4906037" cy="3688545"/>
          </a:xfrm>
          <a:prstGeom prst="rect">
            <a:avLst/>
          </a:prstGeom>
        </p:spPr>
      </p:pic>
      <p:pic>
        <p:nvPicPr>
          <p:cNvPr id="15" name="Picture 14">
            <a:extLst>
              <a:ext uri="{FF2B5EF4-FFF2-40B4-BE49-F238E27FC236}">
                <a16:creationId xmlns:a16="http://schemas.microsoft.com/office/drawing/2014/main" id="{30BD4CAC-4B6C-EF82-CE8E-CA349627D9C3}"/>
              </a:ext>
            </a:extLst>
          </p:cNvPr>
          <p:cNvPicPr>
            <a:picLocks noChangeAspect="1"/>
          </p:cNvPicPr>
          <p:nvPr/>
        </p:nvPicPr>
        <p:blipFill>
          <a:blip r:embed="rId7"/>
          <a:stretch>
            <a:fillRect/>
          </a:stretch>
        </p:blipFill>
        <p:spPr>
          <a:xfrm>
            <a:off x="2485238" y="6070332"/>
            <a:ext cx="3702240" cy="2940201"/>
          </a:xfrm>
          <a:prstGeom prst="rect">
            <a:avLst/>
          </a:prstGeom>
        </p:spPr>
      </p:pic>
      <p:cxnSp>
        <p:nvCxnSpPr>
          <p:cNvPr id="17" name="Straight Connector 16">
            <a:extLst>
              <a:ext uri="{FF2B5EF4-FFF2-40B4-BE49-F238E27FC236}">
                <a16:creationId xmlns:a16="http://schemas.microsoft.com/office/drawing/2014/main" id="{B5830C05-56AD-D73F-A4A9-E0F8242A2AD5}"/>
              </a:ext>
            </a:extLst>
          </p:cNvPr>
          <p:cNvCxnSpPr/>
          <p:nvPr/>
        </p:nvCxnSpPr>
        <p:spPr>
          <a:xfrm>
            <a:off x="9604556" y="4035090"/>
            <a:ext cx="0" cy="4975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7836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2404" y="2505648"/>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204570" cy="673331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Kecepatan Kompressor</a:t>
            </a:r>
          </a:p>
          <a:p>
            <a:pPr>
              <a:lnSpc>
                <a:spcPts val="3079"/>
              </a:lnSpc>
            </a:pPr>
            <a:r>
              <a:rPr lang="en-US" sz="2400" b="1" dirty="0">
                <a:solidFill>
                  <a:srgbClr val="1C1C1C"/>
                </a:solidFill>
                <a:latin typeface="Nourd 1"/>
              </a:rPr>
              <a:t>    </a:t>
            </a:r>
            <a:r>
              <a:rPr lang="id-ID" sz="2000" dirty="0">
                <a:solidFill>
                  <a:srgbClr val="1C1C1C"/>
                </a:solidFill>
                <a:latin typeface="Nourd 1"/>
              </a:rPr>
              <a:t>Ekren al.:								Sabry et al.:</a:t>
            </a: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Kulkas VSC, frek. ON-OFF nya lebih kecil, tanpa daya </a:t>
            </a:r>
            <a:r>
              <a:rPr lang="en-US" sz="2000" dirty="0">
                <a:solidFill>
                  <a:srgbClr val="1C1C1C"/>
                </a:solidFill>
                <a:latin typeface="Nourd 1"/>
              </a:rPr>
              <a:t>											</a:t>
            </a:r>
            <a:r>
              <a:rPr lang="id-ID" sz="2000" dirty="0">
                <a:solidFill>
                  <a:srgbClr val="1C1C1C"/>
                </a:solidFill>
                <a:latin typeface="Nourd 1"/>
              </a:rPr>
              <a:t>lonjakan</a:t>
            </a:r>
          </a:p>
          <a:p>
            <a:pPr>
              <a:lnSpc>
                <a:spcPts val="3079"/>
              </a:lnSpc>
            </a:pPr>
            <a:r>
              <a:rPr lang="id-ID" sz="2000" dirty="0">
                <a:solidFill>
                  <a:srgbClr val="1C1C1C"/>
                </a:solidFill>
                <a:latin typeface="Nourd 1"/>
              </a:rPr>
              <a:t>							</a:t>
            </a:r>
            <a:r>
              <a:rPr lang="en-US" sz="2000" dirty="0">
                <a:solidFill>
                  <a:srgbClr val="1C1C1C"/>
                </a:solidFill>
                <a:latin typeface="Nourd 1"/>
              </a:rPr>
              <a:t>	</a:t>
            </a:r>
            <a:r>
              <a:rPr lang="id-ID" sz="2000" dirty="0">
                <a:solidFill>
                  <a:srgbClr val="1C1C1C"/>
                </a:solidFill>
                <a:latin typeface="Nourd 1"/>
              </a:rPr>
              <a:t>	Kinerja kulkas VSC (baterai-beban) lebih baik dari konfigurasi</a:t>
            </a:r>
            <a:r>
              <a:rPr lang="en-US" sz="2000" dirty="0">
                <a:solidFill>
                  <a:srgbClr val="1C1C1C"/>
                </a:solidFill>
                <a:latin typeface="Nourd 1"/>
              </a:rPr>
              <a:t>-</a:t>
            </a:r>
            <a:endParaRPr lang="id-ID" sz="2000" dirty="0">
              <a:solidFill>
                <a:srgbClr val="1C1C1C"/>
              </a:solidFill>
              <a:latin typeface="Nourd 1"/>
            </a:endParaRPr>
          </a:p>
          <a:p>
            <a:pPr>
              <a:lnSpc>
                <a:spcPts val="3079"/>
              </a:lnSpc>
            </a:pPr>
            <a:r>
              <a:rPr lang="id-ID" sz="2000" dirty="0">
                <a:solidFill>
                  <a:srgbClr val="1C1C1C"/>
                </a:solidFill>
                <a:latin typeface="Nourd 1"/>
              </a:rPr>
              <a:t>									tradisional (baterai-inverter-beban)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17/23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7917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cxnSp>
        <p:nvCxnSpPr>
          <p:cNvPr id="17" name="Straight Connector 16">
            <a:extLst>
              <a:ext uri="{FF2B5EF4-FFF2-40B4-BE49-F238E27FC236}">
                <a16:creationId xmlns:a16="http://schemas.microsoft.com/office/drawing/2014/main" id="{B5830C05-56AD-D73F-A4A9-E0F8242A2AD5}"/>
              </a:ext>
            </a:extLst>
          </p:cNvPr>
          <p:cNvCxnSpPr/>
          <p:nvPr/>
        </p:nvCxnSpPr>
        <p:spPr>
          <a:xfrm>
            <a:off x="9604556" y="4035090"/>
            <a:ext cx="0" cy="4975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4B5F1C2-764D-57C9-EDE8-4A2C262E79B7}"/>
              </a:ext>
            </a:extLst>
          </p:cNvPr>
          <p:cNvPicPr>
            <a:picLocks noChangeAspect="1"/>
          </p:cNvPicPr>
          <p:nvPr/>
        </p:nvPicPr>
        <p:blipFill>
          <a:blip r:embed="rId5"/>
          <a:stretch>
            <a:fillRect/>
          </a:stretch>
        </p:blipFill>
        <p:spPr>
          <a:xfrm>
            <a:off x="2081579" y="4432432"/>
            <a:ext cx="5592849" cy="1721953"/>
          </a:xfrm>
          <a:prstGeom prst="rect">
            <a:avLst/>
          </a:prstGeom>
        </p:spPr>
      </p:pic>
      <p:pic>
        <p:nvPicPr>
          <p:cNvPr id="11" name="Picture 10">
            <a:extLst>
              <a:ext uri="{FF2B5EF4-FFF2-40B4-BE49-F238E27FC236}">
                <a16:creationId xmlns:a16="http://schemas.microsoft.com/office/drawing/2014/main" id="{16CFFC36-C288-CC2F-FE20-8F7E6A0D550E}"/>
              </a:ext>
            </a:extLst>
          </p:cNvPr>
          <p:cNvPicPr>
            <a:picLocks noChangeAspect="1"/>
          </p:cNvPicPr>
          <p:nvPr/>
        </p:nvPicPr>
        <p:blipFill>
          <a:blip r:embed="rId6"/>
          <a:stretch>
            <a:fillRect/>
          </a:stretch>
        </p:blipFill>
        <p:spPr>
          <a:xfrm>
            <a:off x="2057400" y="6349439"/>
            <a:ext cx="4045454" cy="2360820"/>
          </a:xfrm>
          <a:prstGeom prst="rect">
            <a:avLst/>
          </a:prstGeom>
        </p:spPr>
      </p:pic>
      <p:pic>
        <p:nvPicPr>
          <p:cNvPr id="14" name="Picture 13">
            <a:extLst>
              <a:ext uri="{FF2B5EF4-FFF2-40B4-BE49-F238E27FC236}">
                <a16:creationId xmlns:a16="http://schemas.microsoft.com/office/drawing/2014/main" id="{14062646-43D9-EF62-3470-CCFC81B55347}"/>
              </a:ext>
            </a:extLst>
          </p:cNvPr>
          <p:cNvPicPr>
            <a:picLocks noChangeAspect="1"/>
          </p:cNvPicPr>
          <p:nvPr/>
        </p:nvPicPr>
        <p:blipFill>
          <a:blip r:embed="rId7"/>
          <a:stretch>
            <a:fillRect/>
          </a:stretch>
        </p:blipFill>
        <p:spPr>
          <a:xfrm>
            <a:off x="10749670" y="4432432"/>
            <a:ext cx="4947529" cy="3285346"/>
          </a:xfrm>
          <a:prstGeom prst="rect">
            <a:avLst/>
          </a:prstGeom>
        </p:spPr>
      </p:pic>
    </p:spTree>
    <p:extLst>
      <p:ext uri="{BB962C8B-B14F-4D97-AF65-F5344CB8AC3E}">
        <p14:creationId xmlns:p14="http://schemas.microsoft.com/office/powerpoint/2010/main" val="16419200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371600" y="2478073"/>
            <a:ext cx="15783191" cy="7057452"/>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204570" cy="63290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Kecepatan Kompressor</a:t>
            </a:r>
          </a:p>
          <a:p>
            <a:pPr>
              <a:lnSpc>
                <a:spcPts val="3079"/>
              </a:lnSpc>
            </a:pPr>
            <a:r>
              <a:rPr lang="en-US" sz="2400" b="1" dirty="0">
                <a:solidFill>
                  <a:srgbClr val="1C1C1C"/>
                </a:solidFill>
                <a:latin typeface="Nourd 1"/>
              </a:rPr>
              <a:t>    </a:t>
            </a: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endParaRPr lang="en-US" sz="2400" b="1" dirty="0">
              <a:solidFill>
                <a:srgbClr val="1C1C1C"/>
              </a:solidFill>
              <a:latin typeface="Nourd 1"/>
            </a:endParaRPr>
          </a:p>
          <a:p>
            <a:pPr>
              <a:lnSpc>
                <a:spcPts val="3079"/>
              </a:lnSpc>
            </a:pPr>
            <a:r>
              <a:rPr lang="id-ID" sz="2000" dirty="0">
                <a:solidFill>
                  <a:srgbClr val="1C1C1C"/>
                </a:solidFill>
                <a:latin typeface="Nourd 1"/>
              </a:rPr>
              <a:t>Perbandingan pada kecepatan ± 3000 rpm, penelitian Opoku et al. suhu kabin 2 </a:t>
            </a:r>
            <a:r>
              <a:rPr lang="id-ID" sz="2000" baseline="30000" dirty="0">
                <a:solidFill>
                  <a:srgbClr val="1C1C1C"/>
                </a:solidFill>
                <a:latin typeface="Nourd 1"/>
              </a:rPr>
              <a:t>o</a:t>
            </a:r>
            <a:r>
              <a:rPr lang="id-ID" sz="2000" dirty="0">
                <a:solidFill>
                  <a:srgbClr val="1C1C1C"/>
                </a:solidFill>
                <a:latin typeface="Nourd 1"/>
              </a:rPr>
              <a:t>C dicapai pada menit ke 80 disaat suhu rata-rata evaporator terukur -5 </a:t>
            </a:r>
            <a:r>
              <a:rPr lang="id-ID" sz="2000" baseline="30000" dirty="0">
                <a:solidFill>
                  <a:srgbClr val="1C1C1C"/>
                </a:solidFill>
                <a:latin typeface="Nourd 1"/>
              </a:rPr>
              <a:t>o</a:t>
            </a:r>
            <a:r>
              <a:rPr lang="id-ID" sz="2000" dirty="0">
                <a:solidFill>
                  <a:srgbClr val="1C1C1C"/>
                </a:solidFill>
                <a:latin typeface="Nourd 1"/>
              </a:rPr>
              <a:t>C.  Sobamowo et al. pada  kecepatan kompressor 3000 rpm dibutuhkan waktu ± 50 menit untuk membentuk es pada suhu 0 </a:t>
            </a:r>
            <a:r>
              <a:rPr lang="id-ID" sz="2000" baseline="30000" dirty="0">
                <a:solidFill>
                  <a:srgbClr val="1C1C1C"/>
                </a:solidFill>
                <a:latin typeface="Nourd 1"/>
              </a:rPr>
              <a:t>o</a:t>
            </a:r>
            <a:r>
              <a:rPr lang="id-ID" sz="2000" dirty="0">
                <a:solidFill>
                  <a:srgbClr val="1C1C1C"/>
                </a:solidFill>
                <a:latin typeface="Nourd 1"/>
              </a:rPr>
              <a:t>C dengan laju pendinginan 0,667 </a:t>
            </a:r>
            <a:r>
              <a:rPr lang="id-ID" sz="2000" baseline="30000" dirty="0">
                <a:solidFill>
                  <a:srgbClr val="1C1C1C"/>
                </a:solidFill>
                <a:latin typeface="Nourd 1"/>
              </a:rPr>
              <a:t>o</a:t>
            </a:r>
            <a:r>
              <a:rPr lang="id-ID" sz="2000" dirty="0">
                <a:solidFill>
                  <a:srgbClr val="1C1C1C"/>
                </a:solidFill>
                <a:latin typeface="Nourd 1"/>
              </a:rPr>
              <a:t>C/menit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96142" y="1008236"/>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18/23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7917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7" name="Picture 6">
            <a:extLst>
              <a:ext uri="{FF2B5EF4-FFF2-40B4-BE49-F238E27FC236}">
                <a16:creationId xmlns:a16="http://schemas.microsoft.com/office/drawing/2014/main" id="{E03EB46A-76F7-9AD7-7A52-E91827840E02}"/>
              </a:ext>
            </a:extLst>
          </p:cNvPr>
          <p:cNvPicPr>
            <a:picLocks noChangeAspect="1"/>
          </p:cNvPicPr>
          <p:nvPr/>
        </p:nvPicPr>
        <p:blipFill>
          <a:blip r:embed="rId5"/>
          <a:stretch>
            <a:fillRect/>
          </a:stretch>
        </p:blipFill>
        <p:spPr>
          <a:xfrm>
            <a:off x="7312415" y="3685700"/>
            <a:ext cx="6630367" cy="3985275"/>
          </a:xfrm>
          <a:prstGeom prst="rect">
            <a:avLst/>
          </a:prstGeom>
        </p:spPr>
      </p:pic>
    </p:spTree>
    <p:extLst>
      <p:ext uri="{BB962C8B-B14F-4D97-AF65-F5344CB8AC3E}">
        <p14:creationId xmlns:p14="http://schemas.microsoft.com/office/powerpoint/2010/main" val="3782376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34379" y="2175075"/>
            <a:ext cx="15783191" cy="7212781"/>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548853" y="2306520"/>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523691" y="3304207"/>
            <a:ext cx="15204570"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a:t>
            </a:r>
            <a:r>
              <a:rPr lang="en-US" sz="2400" b="1" u="sng" dirty="0" err="1">
                <a:solidFill>
                  <a:srgbClr val="1C1C1C"/>
                </a:solidFill>
                <a:latin typeface="Nourd 1"/>
              </a:rPr>
              <a:t>Tegang</a:t>
            </a:r>
            <a:r>
              <a:rPr lang="id-ID" sz="2400" b="1" u="sng" dirty="0">
                <a:solidFill>
                  <a:srgbClr val="1C1C1C"/>
                </a:solidFill>
                <a:latin typeface="Nourd 1"/>
              </a:rPr>
              <a:t>an Kompressor</a:t>
            </a:r>
          </a:p>
          <a:p>
            <a:pPr>
              <a:lnSpc>
                <a:spcPts val="3079"/>
              </a:lnSpc>
            </a:pPr>
            <a:r>
              <a:rPr lang="en-US" sz="2400" b="1" dirty="0">
                <a:solidFill>
                  <a:srgbClr val="1C1C1C"/>
                </a:solidFill>
                <a:latin typeface="Nourd 1"/>
              </a:rPr>
              <a:t>    </a:t>
            </a:r>
            <a:r>
              <a:rPr lang="id-ID" sz="2000" dirty="0">
                <a:solidFill>
                  <a:srgbClr val="1C1C1C"/>
                </a:solidFill>
                <a:latin typeface="Nourd 1"/>
              </a:rPr>
              <a:t>Daffalah:	</a:t>
            </a:r>
            <a:endParaRPr lang="en-US" sz="2000" dirty="0">
              <a:solidFill>
                <a:srgbClr val="1C1C1C"/>
              </a:solidFill>
              <a:latin typeface="Nourd 1"/>
            </a:endParaRPr>
          </a:p>
          <a:p>
            <a:pPr>
              <a:lnSpc>
                <a:spcPts val="3079"/>
              </a:lnSpc>
            </a:pPr>
            <a:r>
              <a:rPr lang="id-ID" sz="2000" dirty="0">
                <a:solidFill>
                  <a:srgbClr val="1C1C1C"/>
                </a:solidFill>
                <a:latin typeface="Nourd 1"/>
              </a:rPr>
              <a:t>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19/23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03537" y="96393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12" name="Picture 11">
            <a:extLst>
              <a:ext uri="{FF2B5EF4-FFF2-40B4-BE49-F238E27FC236}">
                <a16:creationId xmlns:a16="http://schemas.microsoft.com/office/drawing/2014/main" id="{23C08D49-07E4-487D-9F10-346F58B93797}"/>
              </a:ext>
            </a:extLst>
          </p:cNvPr>
          <p:cNvPicPr>
            <a:picLocks noChangeAspect="1"/>
          </p:cNvPicPr>
          <p:nvPr/>
        </p:nvPicPr>
        <p:blipFill>
          <a:blip r:embed="rId5"/>
          <a:stretch>
            <a:fillRect/>
          </a:stretch>
        </p:blipFill>
        <p:spPr>
          <a:xfrm>
            <a:off x="2362200" y="4229043"/>
            <a:ext cx="6569935" cy="2974450"/>
          </a:xfrm>
          <a:prstGeom prst="rect">
            <a:avLst/>
          </a:prstGeom>
        </p:spPr>
      </p:pic>
      <p:pic>
        <p:nvPicPr>
          <p:cNvPr id="15" name="Picture 14">
            <a:extLst>
              <a:ext uri="{FF2B5EF4-FFF2-40B4-BE49-F238E27FC236}">
                <a16:creationId xmlns:a16="http://schemas.microsoft.com/office/drawing/2014/main" id="{E97D4359-9761-7AB4-CD9B-88EE207E653A}"/>
              </a:ext>
            </a:extLst>
          </p:cNvPr>
          <p:cNvPicPr>
            <a:picLocks noChangeAspect="1"/>
          </p:cNvPicPr>
          <p:nvPr/>
        </p:nvPicPr>
        <p:blipFill>
          <a:blip r:embed="rId6"/>
          <a:stretch>
            <a:fillRect/>
          </a:stretch>
        </p:blipFill>
        <p:spPr>
          <a:xfrm>
            <a:off x="9312155" y="4215887"/>
            <a:ext cx="6689845" cy="3037003"/>
          </a:xfrm>
          <a:prstGeom prst="rect">
            <a:avLst/>
          </a:prstGeom>
        </p:spPr>
      </p:pic>
    </p:spTree>
    <p:extLst>
      <p:ext uri="{BB962C8B-B14F-4D97-AF65-F5344CB8AC3E}">
        <p14:creationId xmlns:p14="http://schemas.microsoft.com/office/powerpoint/2010/main" val="21680777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4" name="TextBox 4"/>
          <p:cNvSpPr txBox="1"/>
          <p:nvPr/>
        </p:nvSpPr>
        <p:spPr>
          <a:xfrm>
            <a:off x="1193830" y="2278602"/>
            <a:ext cx="11100213" cy="104028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8000" dirty="0">
                <a:solidFill>
                  <a:srgbClr val="1C1C1C"/>
                </a:solidFill>
                <a:latin typeface="Hatton Ultra-Bold"/>
              </a:rPr>
              <a:t>Abstrak</a:t>
            </a:r>
          </a:p>
        </p:txBody>
      </p:sp>
      <p:sp>
        <p:nvSpPr>
          <p:cNvPr id="6" name="AutoShape 6"/>
          <p:cNvSpPr/>
          <p:nvPr/>
        </p:nvSpPr>
        <p:spPr>
          <a:xfrm>
            <a:off x="1014423" y="9107532"/>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9" name="Group 9"/>
          <p:cNvGrpSpPr/>
          <p:nvPr/>
        </p:nvGrpSpPr>
        <p:grpSpPr>
          <a:xfrm>
            <a:off x="1028700" y="1028700"/>
            <a:ext cx="3494852" cy="954083"/>
            <a:chOff x="0" y="0"/>
            <a:chExt cx="1010276" cy="275802"/>
          </a:xfrm>
        </p:grpSpPr>
        <p:sp>
          <p:nvSpPr>
            <p:cNvPr id="10" name="Freeform 1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TextBox 11"/>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3" name="Group 13"/>
          <p:cNvGrpSpPr/>
          <p:nvPr/>
        </p:nvGrpSpPr>
        <p:grpSpPr>
          <a:xfrm>
            <a:off x="13764448" y="1028700"/>
            <a:ext cx="3494852" cy="954083"/>
            <a:chOff x="0" y="0"/>
            <a:chExt cx="1010276" cy="275802"/>
          </a:xfrm>
        </p:grpSpPr>
        <p:sp>
          <p:nvSpPr>
            <p:cNvPr id="14" name="Freeform 1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5" name="TextBox 15"/>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6" name="TextBox 16"/>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a:t>
            </a:r>
            <a:r>
              <a:rPr lang="id-ID" sz="2199" dirty="0">
                <a:solidFill>
                  <a:srgbClr val="1C1C1C"/>
                </a:solidFill>
                <a:latin typeface="Nourd Bold"/>
              </a:rPr>
              <a:t>niversitas Darma Persada</a:t>
            </a:r>
          </a:p>
        </p:txBody>
      </p:sp>
      <p:sp>
        <p:nvSpPr>
          <p:cNvPr id="17" name="AutoShape 1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TextBox 19"/>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02/23</a:t>
            </a:r>
          </a:p>
        </p:txBody>
      </p:sp>
      <p:sp>
        <p:nvSpPr>
          <p:cNvPr id="20" name="Freeform 2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Freeform 2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2" name="Picture 21">
            <a:extLst>
              <a:ext uri="{FF2B5EF4-FFF2-40B4-BE49-F238E27FC236}">
                <a16:creationId xmlns:a16="http://schemas.microsoft.com/office/drawing/2014/main" id="{CE9DF4C2-D4F0-BC7C-4FE8-EB08DFBA3C5D}"/>
              </a:ext>
            </a:extLst>
          </p:cNvPr>
          <p:cNvPicPr>
            <a:picLocks noChangeAspect="1"/>
          </p:cNvPicPr>
          <p:nvPr/>
        </p:nvPicPr>
        <p:blipFill>
          <a:blip r:embed="rId4"/>
          <a:stretch>
            <a:fillRect/>
          </a:stretch>
        </p:blipFill>
        <p:spPr>
          <a:xfrm>
            <a:off x="1454124" y="1080572"/>
            <a:ext cx="847417" cy="847417"/>
          </a:xfrm>
          <a:prstGeom prst="rect">
            <a:avLst/>
          </a:prstGeom>
        </p:spPr>
      </p:pic>
      <p:sp>
        <p:nvSpPr>
          <p:cNvPr id="24" name="TextBox 23">
            <a:extLst>
              <a:ext uri="{FF2B5EF4-FFF2-40B4-BE49-F238E27FC236}">
                <a16:creationId xmlns:a16="http://schemas.microsoft.com/office/drawing/2014/main" id="{E7B184DC-21E3-2503-607F-47D7DC6B61FE}"/>
              </a:ext>
            </a:extLst>
          </p:cNvPr>
          <p:cNvSpPr txBox="1"/>
          <p:nvPr/>
        </p:nvSpPr>
        <p:spPr>
          <a:xfrm>
            <a:off x="1156818" y="3343006"/>
            <a:ext cx="11568581" cy="5632311"/>
          </a:xfrm>
          <a:prstGeom prst="rect">
            <a:avLst/>
          </a:prstGeom>
          <a:noFill/>
        </p:spPr>
        <p:txBody>
          <a:bodyPr wrap="square">
            <a:spAutoFit/>
          </a:bodyPr>
          <a:lstStyle/>
          <a:p>
            <a:pPr marL="0" marR="0" algn="just">
              <a:spcBef>
                <a:spcPts val="1200"/>
              </a:spcBef>
              <a:spcAft>
                <a:spcPts val="0"/>
              </a:spcAft>
            </a:pPr>
            <a:r>
              <a:rPr lang="id-ID" sz="2000" dirty="0">
                <a:effectLst/>
                <a:latin typeface="Times New Roman" panose="02020603050405020304" pitchFamily="18" charset="0"/>
                <a:ea typeface="Times New Roman" panose="02020603050405020304" pitchFamily="18" charset="0"/>
              </a:rPr>
              <a:t>Pemilihan teknologi yang tepat dan efisien untuk mesin pendingin merupakan tantangan utama negara-negara berkembang. Saat ini mesin pendingin kulkas tersedia dengan menggunakan kompressor AC. Penelitian menunjukkan bahwa mesin pendingin kompressor DC lebih efisien dibanding kompressor AC. Perlu pemahaman yang lebih luas terkait hasil-hasil riset tersebut.</a:t>
            </a:r>
          </a:p>
          <a:p>
            <a:pPr marL="0" marR="0" algn="just">
              <a:spcBef>
                <a:spcPts val="0"/>
              </a:spcBef>
              <a:spcAft>
                <a:spcPts val="0"/>
              </a:spcAft>
            </a:pPr>
            <a:r>
              <a:rPr lang="id-ID" sz="2000" dirty="0">
                <a:effectLst/>
                <a:latin typeface="Times New Roman" panose="02020603050405020304" pitchFamily="18" charset="0"/>
                <a:ea typeface="Times New Roman" panose="02020603050405020304" pitchFamily="18" charset="0"/>
              </a:rPr>
              <a:t>Dalam studi ini, dilakukan penilaian kinerja lemari pendingin AC dan lemari pendingin DC dengan sumber daya energi matahari. Penelusuran dan pengumpulan literatur menggunakan Publish or Perish, Scopus dan Google Scholar selama periode Mei – Juli 2023. Metode review menggunakan pencarian terbatas secara acak yang diterbitkan berbahasa Inggris dalam kurung waktu sepuluh tahun terakhir. Objek penelitian membahas kinerja sistem kompressor DC dan AC pada mesin pendingin kulkas kompressi uap dengan sumber energinya menggunakan PV surya. Kinerja lemari pendingin bertenaga surya dengan dua konfigurasi yang berbeda dipelajari. Konfigurasi pertama yaitu lemari pendingin dihubungkan langsung dengan sistem fotovoltaik surya, konfigurasi kedua lemari pendingin dengan menggunakan inverter AC-DC. </a:t>
            </a:r>
          </a:p>
          <a:p>
            <a:pPr marL="0" marR="0" algn="just">
              <a:spcBef>
                <a:spcPts val="0"/>
              </a:spcBef>
              <a:spcAft>
                <a:spcPts val="0"/>
              </a:spcAft>
            </a:pPr>
            <a:r>
              <a:rPr lang="id-ID" sz="2000" dirty="0">
                <a:effectLst/>
                <a:latin typeface="Times New Roman" panose="02020603050405020304" pitchFamily="18" charset="0"/>
                <a:ea typeface="Times New Roman" panose="02020603050405020304" pitchFamily="18" charset="0"/>
              </a:rPr>
              <a:t>Analisa yang dilakukan meliputi: desain sistem pendingin dengan kompressor tenaga surya; pengaruh putaran dan tegangan pada kompressor DC.</a:t>
            </a:r>
          </a:p>
          <a:p>
            <a:pPr marL="0" marR="0" algn="just">
              <a:spcBef>
                <a:spcPts val="0"/>
              </a:spcBef>
              <a:spcAft>
                <a:spcPts val="0"/>
              </a:spcAft>
            </a:pPr>
            <a:r>
              <a:rPr lang="id-ID" sz="2000" dirty="0">
                <a:effectLst/>
                <a:latin typeface="Times New Roman" panose="02020603050405020304" pitchFamily="18" charset="0"/>
                <a:ea typeface="Times New Roman" panose="02020603050405020304" pitchFamily="18" charset="0"/>
              </a:rPr>
              <a:t>Hasilnya penggunaan baterai dan inverter menurunkan efisiensi sistem refrigerasi PV. Peningkatan kecepatan </a:t>
            </a:r>
            <a:r>
              <a:rPr lang="id-ID" sz="2000" dirty="0">
                <a:solidFill>
                  <a:srgbClr val="000000"/>
                </a:solidFill>
                <a:effectLst/>
                <a:latin typeface="Times New Roman" panose="02020603050405020304" pitchFamily="18" charset="0"/>
                <a:ea typeface="Times New Roman" panose="02020603050405020304" pitchFamily="18" charset="0"/>
              </a:rPr>
              <a:t>kompressor meningkatan konsumsi daya, kapasitas pendinginan dan COP. </a:t>
            </a:r>
            <a:r>
              <a:rPr lang="id-ID" sz="2000" dirty="0">
                <a:effectLst/>
                <a:latin typeface="Times New Roman" panose="02020603050405020304" pitchFamily="18" charset="0"/>
                <a:ea typeface="Times New Roman" panose="02020603050405020304" pitchFamily="18" charset="0"/>
              </a:rPr>
              <a:t>Kinerja kompressor VSD lebih baik dari kompressor kecepatan teta</a:t>
            </a:r>
            <a:r>
              <a:rPr lang="id-ID" sz="2000" dirty="0">
                <a:solidFill>
                  <a:srgbClr val="000000"/>
                </a:solidFill>
                <a:effectLst/>
                <a:latin typeface="Times New Roman" panose="02020603050405020304" pitchFamily="18" charset="0"/>
                <a:ea typeface="Times New Roman" panose="02020603050405020304" pitchFamily="18" charset="0"/>
              </a:rPr>
              <a:t>p. Penggunaan kompressor 12 V pada kulkas ukuran kecil lebih efisien dibanding 24 V. </a:t>
            </a:r>
            <a:r>
              <a:rPr lang="id-ID" sz="2000" dirty="0">
                <a:effectLst/>
                <a:latin typeface="Times New Roman" panose="02020603050405020304" pitchFamily="18" charset="0"/>
                <a:ea typeface="Times New Roman" panose="02020603050405020304" pitchFamily="18" charset="0"/>
              </a:rPr>
              <a:t>Peningkatan temperatur udara sekitar menyebabkan penurunan kapasitas pendinginan kulkas.</a:t>
            </a:r>
          </a:p>
        </p:txBody>
      </p:sp>
      <p:pic>
        <p:nvPicPr>
          <p:cNvPr id="7" name="Picture 6">
            <a:extLst>
              <a:ext uri="{FF2B5EF4-FFF2-40B4-BE49-F238E27FC236}">
                <a16:creationId xmlns:a16="http://schemas.microsoft.com/office/drawing/2014/main" id="{4D6C3332-AFD0-FFAD-F6F4-903EE4031A0A}"/>
              </a:ext>
            </a:extLst>
          </p:cNvPr>
          <p:cNvPicPr>
            <a:picLocks noChangeAspect="1"/>
          </p:cNvPicPr>
          <p:nvPr/>
        </p:nvPicPr>
        <p:blipFill>
          <a:blip r:embed="rId5"/>
          <a:stretch>
            <a:fillRect/>
          </a:stretch>
        </p:blipFill>
        <p:spPr>
          <a:xfrm>
            <a:off x="12831746" y="3477602"/>
            <a:ext cx="5264907" cy="3266675"/>
          </a:xfrm>
          <a:prstGeom prst="rect">
            <a:avLst/>
          </a:prstGeom>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252404" y="2505647"/>
            <a:ext cx="15783191" cy="7212781"/>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204570" cy="51364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Pengaruh lainnya</a:t>
            </a:r>
          </a:p>
          <a:p>
            <a:pPr>
              <a:lnSpc>
                <a:spcPts val="3079"/>
              </a:lnSpc>
            </a:pPr>
            <a:r>
              <a:rPr lang="en-US" sz="2400" b="1" dirty="0">
                <a:solidFill>
                  <a:srgbClr val="1C1C1C"/>
                </a:solidFill>
                <a:latin typeface="Nourd 1"/>
              </a:rPr>
              <a:t>    </a:t>
            </a:r>
            <a:r>
              <a:rPr lang="en-US" sz="2000" dirty="0">
                <a:solidFill>
                  <a:srgbClr val="1C1C1C"/>
                </a:solidFill>
                <a:latin typeface="Nourd 1"/>
              </a:rPr>
              <a:t>Sidney &amp; Lal</a:t>
            </a:r>
            <a:r>
              <a:rPr lang="id-ID" sz="2000" dirty="0">
                <a:solidFill>
                  <a:srgbClr val="1C1C1C"/>
                </a:solidFill>
                <a:latin typeface="Nourd 1"/>
              </a:rPr>
              <a:t>:								Aized et al.:</a:t>
            </a: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20/23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859301"/>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cxnSp>
        <p:nvCxnSpPr>
          <p:cNvPr id="17" name="Straight Connector 16">
            <a:extLst>
              <a:ext uri="{FF2B5EF4-FFF2-40B4-BE49-F238E27FC236}">
                <a16:creationId xmlns:a16="http://schemas.microsoft.com/office/drawing/2014/main" id="{B5830C05-56AD-D73F-A4A9-E0F8242A2AD5}"/>
              </a:ext>
            </a:extLst>
          </p:cNvPr>
          <p:cNvCxnSpPr/>
          <p:nvPr/>
        </p:nvCxnSpPr>
        <p:spPr>
          <a:xfrm>
            <a:off x="9604556" y="4035090"/>
            <a:ext cx="0" cy="49754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FDA8063-0CA4-B5B3-2B09-8FB5B60BF61C}"/>
              </a:ext>
            </a:extLst>
          </p:cNvPr>
          <p:cNvPicPr>
            <a:picLocks noChangeAspect="1"/>
          </p:cNvPicPr>
          <p:nvPr/>
        </p:nvPicPr>
        <p:blipFill>
          <a:blip r:embed="rId5"/>
          <a:stretch>
            <a:fillRect/>
          </a:stretch>
        </p:blipFill>
        <p:spPr>
          <a:xfrm>
            <a:off x="3006272" y="4612245"/>
            <a:ext cx="5684599" cy="4435011"/>
          </a:xfrm>
          <a:prstGeom prst="rect">
            <a:avLst/>
          </a:prstGeom>
        </p:spPr>
      </p:pic>
      <p:pic>
        <p:nvPicPr>
          <p:cNvPr id="10" name="Picture 9">
            <a:extLst>
              <a:ext uri="{FF2B5EF4-FFF2-40B4-BE49-F238E27FC236}">
                <a16:creationId xmlns:a16="http://schemas.microsoft.com/office/drawing/2014/main" id="{E51FEF9A-04AB-B813-87DA-FC6261B176F6}"/>
              </a:ext>
            </a:extLst>
          </p:cNvPr>
          <p:cNvPicPr>
            <a:picLocks noChangeAspect="1"/>
          </p:cNvPicPr>
          <p:nvPr/>
        </p:nvPicPr>
        <p:blipFill>
          <a:blip r:embed="rId6"/>
          <a:stretch>
            <a:fillRect/>
          </a:stretch>
        </p:blipFill>
        <p:spPr>
          <a:xfrm>
            <a:off x="10713275" y="4568123"/>
            <a:ext cx="5184325" cy="4574404"/>
          </a:xfrm>
          <a:prstGeom prst="rect">
            <a:avLst/>
          </a:prstGeom>
        </p:spPr>
      </p:pic>
    </p:spTree>
    <p:extLst>
      <p:ext uri="{BB962C8B-B14F-4D97-AF65-F5344CB8AC3E}">
        <p14:creationId xmlns:p14="http://schemas.microsoft.com/office/powerpoint/2010/main" val="303456289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2" name="Group 2"/>
          <p:cNvGrpSpPr/>
          <p:nvPr/>
        </p:nvGrpSpPr>
        <p:grpSpPr>
          <a:xfrm>
            <a:off x="1133209" y="2443037"/>
            <a:ext cx="15783191" cy="7212781"/>
            <a:chOff x="0" y="-57150"/>
            <a:chExt cx="5120962" cy="1793212"/>
          </a:xfrm>
        </p:grpSpPr>
        <p:sp>
          <p:nvSpPr>
            <p:cNvPr id="3" name="Freeform 3"/>
            <p:cNvSpPr/>
            <p:nvPr/>
          </p:nvSpPr>
          <p:spPr>
            <a:xfrm>
              <a:off x="0" y="0"/>
              <a:ext cx="5120962" cy="1736062"/>
            </a:xfrm>
            <a:custGeom>
              <a:avLst/>
              <a:gdLst/>
              <a:ahLst/>
              <a:cxnLst/>
              <a:rect l="l" t="t" r="r" b="b"/>
              <a:pathLst>
                <a:path w="5120962" h="1736062">
                  <a:moveTo>
                    <a:pt x="24765" y="0"/>
                  </a:moveTo>
                  <a:lnTo>
                    <a:pt x="5096197" y="0"/>
                  </a:lnTo>
                  <a:cubicBezTo>
                    <a:pt x="5109875" y="0"/>
                    <a:pt x="5120962" y="11088"/>
                    <a:pt x="5120962" y="24765"/>
                  </a:cubicBezTo>
                  <a:lnTo>
                    <a:pt x="5120962" y="1711297"/>
                  </a:lnTo>
                  <a:cubicBezTo>
                    <a:pt x="5120962" y="1717865"/>
                    <a:pt x="5118353" y="1724165"/>
                    <a:pt x="5113709" y="1728809"/>
                  </a:cubicBezTo>
                  <a:cubicBezTo>
                    <a:pt x="5109065" y="1733453"/>
                    <a:pt x="5102765" y="1736062"/>
                    <a:pt x="5096197" y="1736062"/>
                  </a:cubicBezTo>
                  <a:lnTo>
                    <a:pt x="24765" y="1736062"/>
                  </a:lnTo>
                  <a:cubicBezTo>
                    <a:pt x="18197" y="1736062"/>
                    <a:pt x="11898" y="1733453"/>
                    <a:pt x="7253" y="1728809"/>
                  </a:cubicBezTo>
                  <a:cubicBezTo>
                    <a:pt x="2609" y="1724165"/>
                    <a:pt x="0" y="1717865"/>
                    <a:pt x="0" y="1711297"/>
                  </a:cubicBezTo>
                  <a:lnTo>
                    <a:pt x="0" y="24765"/>
                  </a:lnTo>
                  <a:cubicBezTo>
                    <a:pt x="0" y="18197"/>
                    <a:pt x="2609" y="11898"/>
                    <a:pt x="7253" y="7253"/>
                  </a:cubicBezTo>
                  <a:cubicBezTo>
                    <a:pt x="11898" y="2609"/>
                    <a:pt x="18197" y="0"/>
                    <a:pt x="24765"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 name="TextBox 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5" name="TextBox 5"/>
          <p:cNvSpPr txBox="1"/>
          <p:nvPr/>
        </p:nvSpPr>
        <p:spPr>
          <a:xfrm>
            <a:off x="1712161" y="2488839"/>
            <a:ext cx="6331687" cy="93192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id-ID" sz="4800" dirty="0">
                <a:solidFill>
                  <a:srgbClr val="1C1C1C"/>
                </a:solidFill>
                <a:latin typeface="Hatton Ultra-Bold"/>
              </a:rPr>
              <a:t>Hasil &amp; Pembahasan</a:t>
            </a:r>
          </a:p>
        </p:txBody>
      </p:sp>
      <p:sp>
        <p:nvSpPr>
          <p:cNvPr id="6" name="TextBox 6"/>
          <p:cNvSpPr txBox="1"/>
          <p:nvPr/>
        </p:nvSpPr>
        <p:spPr>
          <a:xfrm>
            <a:off x="1711830" y="3561628"/>
            <a:ext cx="15204570" cy="354622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sz="2400" b="1" u="sng" dirty="0">
                <a:solidFill>
                  <a:srgbClr val="1C1C1C"/>
                </a:solidFill>
                <a:latin typeface="Nourd 1"/>
              </a:rPr>
              <a:t>Ringkasan</a:t>
            </a:r>
          </a:p>
          <a:p>
            <a:pPr>
              <a:lnSpc>
                <a:spcPts val="3079"/>
              </a:lnSpc>
            </a:pPr>
            <a:r>
              <a:rPr lang="en-US" sz="2400" b="1" dirty="0">
                <a:solidFill>
                  <a:srgbClr val="1C1C1C"/>
                </a:solidFill>
                <a:latin typeface="Nourd 1"/>
              </a:rPr>
              <a:t>    </a:t>
            </a:r>
            <a:endParaRPr lang="id-ID" sz="2000" dirty="0">
              <a:solidFill>
                <a:srgbClr val="1C1C1C"/>
              </a:solidFill>
              <a:latin typeface="Nourd 1"/>
            </a:endParaRP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endParaRPr lang="id-ID" sz="2000" dirty="0">
              <a:solidFill>
                <a:srgbClr val="1C1C1C"/>
              </a:solidFill>
              <a:latin typeface="Nourd 1"/>
            </a:endParaRP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a:t>
            </a:r>
          </a:p>
          <a:p>
            <a:pPr>
              <a:lnSpc>
                <a:spcPts val="3079"/>
              </a:lnSpc>
            </a:pPr>
            <a:r>
              <a:rPr lang="id-ID" sz="2000" dirty="0">
                <a:solidFill>
                  <a:srgbClr val="1C1C1C"/>
                </a:solidFill>
                <a:latin typeface="Nourd 1"/>
              </a:rPr>
              <a:t>							</a:t>
            </a:r>
            <a:endParaRPr lang="id-ID" sz="2199" dirty="0">
              <a:solidFill>
                <a:srgbClr val="1C1C1C"/>
              </a:solidFill>
              <a:latin typeface="Nourd 1"/>
            </a:endParaRPr>
          </a:p>
          <a:p>
            <a:pPr>
              <a:lnSpc>
                <a:spcPts val="3079"/>
              </a:lnSpc>
            </a:pPr>
            <a:r>
              <a:rPr lang="en-US" sz="2199" dirty="0">
                <a:solidFill>
                  <a:srgbClr val="1C1C1C"/>
                </a:solidFill>
                <a:latin typeface="Nourd 1"/>
              </a:rPr>
              <a:t>								 </a:t>
            </a: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764448" y="1028700"/>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2" y="1239743"/>
            <a:ext cx="1725392" cy="56816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1 Bold"/>
              </a:rPr>
              <a:t>Universitas</a:t>
            </a:r>
            <a:r>
              <a:rPr lang="id-ID" sz="2199" dirty="0">
                <a:solidFill>
                  <a:srgbClr val="1C1C1C"/>
                </a:solidFill>
                <a:latin typeface="Nourd 1 Bold"/>
              </a:rPr>
              <a:t>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21/23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2" name="AutoShape 52"/>
          <p:cNvSpPr/>
          <p:nvPr/>
        </p:nvSpPr>
        <p:spPr>
          <a:xfrm>
            <a:off x="1028700" y="9859301"/>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4" name="Picture 53">
            <a:extLst>
              <a:ext uri="{FF2B5EF4-FFF2-40B4-BE49-F238E27FC236}">
                <a16:creationId xmlns:a16="http://schemas.microsoft.com/office/drawing/2014/main" id="{3016E77D-2E2C-DD87-D263-362F2E954280}"/>
              </a:ext>
            </a:extLst>
          </p:cNvPr>
          <p:cNvPicPr>
            <a:picLocks noChangeAspect="1"/>
          </p:cNvPicPr>
          <p:nvPr/>
        </p:nvPicPr>
        <p:blipFill>
          <a:blip r:embed="rId4"/>
          <a:stretch>
            <a:fillRect/>
          </a:stretch>
        </p:blipFill>
        <p:spPr>
          <a:xfrm>
            <a:off x="1441916" y="1083908"/>
            <a:ext cx="847417" cy="853514"/>
          </a:xfrm>
          <a:prstGeom prst="rect">
            <a:avLst/>
          </a:prstGeom>
        </p:spPr>
      </p:pic>
      <p:pic>
        <p:nvPicPr>
          <p:cNvPr id="9" name="Picture 8">
            <a:extLst>
              <a:ext uri="{FF2B5EF4-FFF2-40B4-BE49-F238E27FC236}">
                <a16:creationId xmlns:a16="http://schemas.microsoft.com/office/drawing/2014/main" id="{286EC5E8-43FD-9C97-47F1-22AED6F3902B}"/>
              </a:ext>
            </a:extLst>
          </p:cNvPr>
          <p:cNvPicPr>
            <a:picLocks noChangeAspect="1"/>
          </p:cNvPicPr>
          <p:nvPr/>
        </p:nvPicPr>
        <p:blipFill>
          <a:blip r:embed="rId5"/>
          <a:stretch>
            <a:fillRect/>
          </a:stretch>
        </p:blipFill>
        <p:spPr>
          <a:xfrm>
            <a:off x="2693855" y="4118275"/>
            <a:ext cx="6961702" cy="5292980"/>
          </a:xfrm>
          <a:prstGeom prst="rect">
            <a:avLst/>
          </a:prstGeom>
        </p:spPr>
      </p:pic>
      <p:pic>
        <p:nvPicPr>
          <p:cNvPr id="12" name="Picture 11">
            <a:extLst>
              <a:ext uri="{FF2B5EF4-FFF2-40B4-BE49-F238E27FC236}">
                <a16:creationId xmlns:a16="http://schemas.microsoft.com/office/drawing/2014/main" id="{1B4C084E-6E88-484D-8D66-BF5058CF990B}"/>
              </a:ext>
            </a:extLst>
          </p:cNvPr>
          <p:cNvPicPr>
            <a:picLocks noChangeAspect="1"/>
          </p:cNvPicPr>
          <p:nvPr/>
        </p:nvPicPr>
        <p:blipFill>
          <a:blip r:embed="rId6"/>
          <a:stretch>
            <a:fillRect/>
          </a:stretch>
        </p:blipFill>
        <p:spPr>
          <a:xfrm>
            <a:off x="9707811" y="4130249"/>
            <a:ext cx="7024408" cy="2461619"/>
          </a:xfrm>
          <a:prstGeom prst="rect">
            <a:avLst/>
          </a:prstGeom>
        </p:spPr>
      </p:pic>
    </p:spTree>
    <p:extLst>
      <p:ext uri="{BB962C8B-B14F-4D97-AF65-F5344CB8AC3E}">
        <p14:creationId xmlns:p14="http://schemas.microsoft.com/office/powerpoint/2010/main" val="39755797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6534110" y="1751074"/>
            <a:ext cx="9017241" cy="104028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8000"/>
              </a:lnSpc>
            </a:pPr>
            <a:r>
              <a:rPr lang="en-US" sz="8000" dirty="0">
                <a:solidFill>
                  <a:srgbClr val="1C1C1C"/>
                </a:solidFill>
                <a:latin typeface="Hatton Ultra-Bold"/>
              </a:rPr>
              <a:t>Kesimpulan</a:t>
            </a:r>
          </a:p>
        </p:txBody>
      </p:sp>
      <p:sp>
        <p:nvSpPr>
          <p:cNvPr id="3" name="TextBox 3"/>
          <p:cNvSpPr txBox="1"/>
          <p:nvPr/>
        </p:nvSpPr>
        <p:spPr>
          <a:xfrm>
            <a:off x="6629400" y="2815825"/>
            <a:ext cx="10322373" cy="632904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ts val="3079"/>
              </a:lnSpc>
              <a:buFont typeface="Wingdings" panose="05000000000000000000" pitchFamily="2" charset="2"/>
              <a:buChar char="§"/>
            </a:pPr>
            <a:r>
              <a:rPr lang="id-ID" sz="2199" dirty="0">
                <a:solidFill>
                  <a:srgbClr val="1C1C1C"/>
                </a:solidFill>
                <a:latin typeface="Nourd"/>
              </a:rPr>
              <a:t>Penggunaan baterai dan inverter pada kulkas AC meningkatkan biaya sistem refrigerasi PV. Efisiensi energi </a:t>
            </a:r>
            <a:r>
              <a:rPr lang="en-US" sz="2199" dirty="0">
                <a:solidFill>
                  <a:srgbClr val="1C1C1C"/>
                </a:solidFill>
                <a:latin typeface="Nourd"/>
              </a:rPr>
              <a:t>m</a:t>
            </a:r>
            <a:r>
              <a:rPr lang="id-ID" sz="2199" dirty="0">
                <a:solidFill>
                  <a:srgbClr val="1C1C1C"/>
                </a:solidFill>
                <a:latin typeface="Nourd"/>
              </a:rPr>
              <a:t>enurun akibat konversi energi dalam baterai dan inverter. Konsumsi daya seketika pada kulkas AC memiliki lonjakan daya yang tinggi ± 4 kali lipat dibandingkan lonjakan daya pada kulkas DC. Kulkas berbasis VSC frekuensi ON/OFF nya lebih kecil dan tanpa daya lonjakan.</a:t>
            </a:r>
            <a:endParaRPr lang="en-US" sz="2199" dirty="0">
              <a:solidFill>
                <a:srgbClr val="1C1C1C"/>
              </a:solidFill>
              <a:latin typeface="Nourd"/>
            </a:endParaRPr>
          </a:p>
          <a:p>
            <a:pPr>
              <a:lnSpc>
                <a:spcPts val="3079"/>
              </a:lnSpc>
            </a:pPr>
            <a:endParaRPr lang="id-ID" sz="2199" dirty="0">
              <a:solidFill>
                <a:srgbClr val="1C1C1C"/>
              </a:solidFill>
              <a:latin typeface="Nourd"/>
            </a:endParaRPr>
          </a:p>
          <a:p>
            <a:pPr marL="342900" indent="-342900" algn="just">
              <a:lnSpc>
                <a:spcPts val="3079"/>
              </a:lnSpc>
              <a:buFont typeface="Wingdings" panose="05000000000000000000" pitchFamily="2" charset="2"/>
              <a:buChar char="§"/>
            </a:pPr>
            <a:r>
              <a:rPr lang="id-ID" sz="2199" dirty="0">
                <a:solidFill>
                  <a:srgbClr val="1C1C1C"/>
                </a:solidFill>
                <a:latin typeface="Nourd"/>
              </a:rPr>
              <a:t>Peningkatan kecepatan kompressor mengakibatkan peningkatan konsumsi daya dan kapasitas pendinginan. Dalam mode kecepatan variabel, peningkatan intensitas radiasi berbanding lurus dengan peningkatan kecepatan kompressor. Kompressor yang dilengkapi variabel kecepatan dapat bekerja mengikuti fluktuasi daya input menyesuaikan dengan radiasi matahari.</a:t>
            </a:r>
            <a:endParaRPr lang="en-US" sz="2199" dirty="0">
              <a:solidFill>
                <a:srgbClr val="1C1C1C"/>
              </a:solidFill>
              <a:latin typeface="Nourd"/>
            </a:endParaRPr>
          </a:p>
          <a:p>
            <a:pPr>
              <a:lnSpc>
                <a:spcPts val="3079"/>
              </a:lnSpc>
            </a:pPr>
            <a:endParaRPr lang="id-ID" sz="2199" dirty="0">
              <a:solidFill>
                <a:srgbClr val="1C1C1C"/>
              </a:solidFill>
              <a:latin typeface="Nourd"/>
            </a:endParaRPr>
          </a:p>
          <a:p>
            <a:pPr marL="342900" indent="-342900" algn="just">
              <a:lnSpc>
                <a:spcPts val="3079"/>
              </a:lnSpc>
              <a:buFont typeface="Wingdings" panose="05000000000000000000" pitchFamily="2" charset="2"/>
              <a:buChar char="§"/>
            </a:pPr>
            <a:r>
              <a:rPr lang="id-ID" sz="2199" dirty="0">
                <a:solidFill>
                  <a:srgbClr val="1C1C1C"/>
                </a:solidFill>
                <a:latin typeface="Nourd"/>
              </a:rPr>
              <a:t>Pada kulkas rumah tangga penggunaan kompressor 12 V lebih efisien dibanding kompressor 24 V. </a:t>
            </a:r>
            <a:r>
              <a:rPr lang="en-US" sz="2199" dirty="0">
                <a:solidFill>
                  <a:srgbClr val="1C1C1C"/>
                </a:solidFill>
                <a:latin typeface="Nourd"/>
              </a:rPr>
              <a:t>P</a:t>
            </a:r>
            <a:r>
              <a:rPr lang="id-ID" sz="2199" dirty="0">
                <a:solidFill>
                  <a:srgbClr val="1C1C1C"/>
                </a:solidFill>
                <a:latin typeface="Nourd"/>
              </a:rPr>
              <a:t>eningkatan temperatur udara </a:t>
            </a:r>
            <a:r>
              <a:rPr lang="en-US" sz="2199" dirty="0" err="1">
                <a:solidFill>
                  <a:srgbClr val="1C1C1C"/>
                </a:solidFill>
                <a:latin typeface="Nourd"/>
              </a:rPr>
              <a:t>ambien</a:t>
            </a:r>
            <a:r>
              <a:rPr lang="id-ID" sz="2199" dirty="0">
                <a:solidFill>
                  <a:srgbClr val="1C1C1C"/>
                </a:solidFill>
                <a:latin typeface="Nourd"/>
              </a:rPr>
              <a:t> menyebabkan kapasitas pendinginan kulkas menurun atau kebutuhan kapasitas pendinginan meningkat</a:t>
            </a:r>
          </a:p>
        </p:txBody>
      </p:sp>
      <p:grpSp>
        <p:nvGrpSpPr>
          <p:cNvPr id="6" name="Group 6"/>
          <p:cNvGrpSpPr/>
          <p:nvPr/>
        </p:nvGrpSpPr>
        <p:grpSpPr>
          <a:xfrm>
            <a:off x="1028700" y="1028700"/>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TextBox 8"/>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0" name="Group 10"/>
          <p:cNvGrpSpPr/>
          <p:nvPr/>
        </p:nvGrpSpPr>
        <p:grpSpPr>
          <a:xfrm>
            <a:off x="13751668" y="1026816"/>
            <a:ext cx="3494852" cy="954083"/>
            <a:chOff x="0" y="0"/>
            <a:chExt cx="1010276" cy="275802"/>
          </a:xfrm>
        </p:grpSpPr>
        <p:sp>
          <p:nvSpPr>
            <p:cNvPr id="11" name="Freeform 1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xtBox 12"/>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3" name="TextBox 13"/>
          <p:cNvSpPr txBox="1"/>
          <p:nvPr/>
        </p:nvSpPr>
        <p:spPr>
          <a:xfrm>
            <a:off x="2492071" y="1239743"/>
            <a:ext cx="1950891"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Darma </a:t>
            </a:r>
            <a:r>
              <a:rPr lang="id-ID" sz="2199" dirty="0">
                <a:solidFill>
                  <a:srgbClr val="1C1C1C"/>
                </a:solidFill>
                <a:latin typeface="Nourd Bold"/>
              </a:rPr>
              <a:t>Persada</a:t>
            </a:r>
          </a:p>
        </p:txBody>
      </p:sp>
      <p:sp>
        <p:nvSpPr>
          <p:cNvPr id="14" name="AutoShape 14"/>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TextBox 16"/>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22/23</a:t>
            </a:r>
          </a:p>
        </p:txBody>
      </p:sp>
      <p:sp>
        <p:nvSpPr>
          <p:cNvPr id="17" name="Freeform 17"/>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Freeform 18"/>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AutoShape 19"/>
          <p:cNvSpPr/>
          <p:nvPr/>
        </p:nvSpPr>
        <p:spPr>
          <a:xfrm>
            <a:off x="533400" y="9639299"/>
            <a:ext cx="16916400" cy="1"/>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1" name="Picture 20">
            <a:extLst>
              <a:ext uri="{FF2B5EF4-FFF2-40B4-BE49-F238E27FC236}">
                <a16:creationId xmlns:a16="http://schemas.microsoft.com/office/drawing/2014/main" id="{27B80772-579E-A9C3-279C-9FDE9876DD40}"/>
              </a:ext>
            </a:extLst>
          </p:cNvPr>
          <p:cNvPicPr>
            <a:picLocks noChangeAspect="1"/>
          </p:cNvPicPr>
          <p:nvPr/>
        </p:nvPicPr>
        <p:blipFill>
          <a:blip r:embed="rId4"/>
          <a:stretch>
            <a:fillRect/>
          </a:stretch>
        </p:blipFill>
        <p:spPr>
          <a:xfrm>
            <a:off x="1417843" y="1078984"/>
            <a:ext cx="847417" cy="853514"/>
          </a:xfrm>
          <a:prstGeom prst="rect">
            <a:avLst/>
          </a:prstGeom>
        </p:spPr>
      </p:pic>
      <p:pic>
        <p:nvPicPr>
          <p:cNvPr id="27" name="Picture 26">
            <a:extLst>
              <a:ext uri="{FF2B5EF4-FFF2-40B4-BE49-F238E27FC236}">
                <a16:creationId xmlns:a16="http://schemas.microsoft.com/office/drawing/2014/main" id="{8C866105-4F47-0B5A-E9FD-1A8306176313}"/>
              </a:ext>
            </a:extLst>
          </p:cNvPr>
          <p:cNvPicPr>
            <a:picLocks noChangeAspect="1"/>
          </p:cNvPicPr>
          <p:nvPr/>
        </p:nvPicPr>
        <p:blipFill>
          <a:blip r:embed="rId5"/>
          <a:stretch>
            <a:fillRect/>
          </a:stretch>
        </p:blipFill>
        <p:spPr>
          <a:xfrm>
            <a:off x="228600" y="2991282"/>
            <a:ext cx="6227909" cy="5165841"/>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1520388" y="2318490"/>
            <a:ext cx="15232945" cy="104028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en-US" sz="8000" dirty="0">
                <a:solidFill>
                  <a:srgbClr val="1C1C1C"/>
                </a:solidFill>
                <a:latin typeface="Hatton Ultra-Bold"/>
              </a:rPr>
              <a:t>Saran</a:t>
            </a:r>
          </a:p>
        </p:txBody>
      </p:sp>
      <p:grpSp>
        <p:nvGrpSpPr>
          <p:cNvPr id="3" name="Group 3"/>
          <p:cNvGrpSpPr/>
          <p:nvPr/>
        </p:nvGrpSpPr>
        <p:grpSpPr>
          <a:xfrm>
            <a:off x="1295400" y="3461652"/>
            <a:ext cx="15619882" cy="2062848"/>
            <a:chOff x="0" y="0"/>
            <a:chExt cx="5041315" cy="665784"/>
          </a:xfrm>
        </p:grpSpPr>
        <p:sp>
          <p:nvSpPr>
            <p:cNvPr id="4" name="Freeform 4"/>
            <p:cNvSpPr/>
            <p:nvPr/>
          </p:nvSpPr>
          <p:spPr>
            <a:xfrm>
              <a:off x="0" y="0"/>
              <a:ext cx="5041315" cy="665784"/>
            </a:xfrm>
            <a:custGeom>
              <a:avLst/>
              <a:gdLst/>
              <a:ahLst/>
              <a:cxnLst/>
              <a:rect l="l" t="t" r="r" b="b"/>
              <a:pathLst>
                <a:path w="5041315" h="665784">
                  <a:moveTo>
                    <a:pt x="24782" y="0"/>
                  </a:moveTo>
                  <a:lnTo>
                    <a:pt x="5016533" y="0"/>
                  </a:lnTo>
                  <a:cubicBezTo>
                    <a:pt x="5023105" y="0"/>
                    <a:pt x="5029409" y="2611"/>
                    <a:pt x="5034056" y="7259"/>
                  </a:cubicBezTo>
                  <a:cubicBezTo>
                    <a:pt x="5038704" y="11906"/>
                    <a:pt x="5041315" y="18210"/>
                    <a:pt x="5041315" y="24782"/>
                  </a:cubicBezTo>
                  <a:lnTo>
                    <a:pt x="5041315" y="641002"/>
                  </a:lnTo>
                  <a:cubicBezTo>
                    <a:pt x="5041315" y="647574"/>
                    <a:pt x="5038704" y="653878"/>
                    <a:pt x="5034056" y="658525"/>
                  </a:cubicBezTo>
                  <a:cubicBezTo>
                    <a:pt x="5029409" y="663173"/>
                    <a:pt x="5023105" y="665784"/>
                    <a:pt x="5016533" y="665784"/>
                  </a:cubicBezTo>
                  <a:lnTo>
                    <a:pt x="24782" y="665784"/>
                  </a:lnTo>
                  <a:cubicBezTo>
                    <a:pt x="18210" y="665784"/>
                    <a:pt x="11906" y="663173"/>
                    <a:pt x="7259" y="658525"/>
                  </a:cubicBezTo>
                  <a:cubicBezTo>
                    <a:pt x="2611" y="653878"/>
                    <a:pt x="0" y="647574"/>
                    <a:pt x="0" y="641002"/>
                  </a:cubicBezTo>
                  <a:lnTo>
                    <a:pt x="0" y="24782"/>
                  </a:lnTo>
                  <a:cubicBezTo>
                    <a:pt x="0" y="18210"/>
                    <a:pt x="2611" y="11906"/>
                    <a:pt x="7259" y="7259"/>
                  </a:cubicBezTo>
                  <a:cubicBezTo>
                    <a:pt x="11906" y="2611"/>
                    <a:pt x="18210" y="0"/>
                    <a:pt x="2478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TextBox 5"/>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6" name="TextBox 6"/>
          <p:cNvSpPr txBox="1"/>
          <p:nvPr/>
        </p:nvSpPr>
        <p:spPr>
          <a:xfrm>
            <a:off x="1520388" y="3960071"/>
            <a:ext cx="15178711" cy="116095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079"/>
              </a:lnSpc>
            </a:pPr>
            <a:r>
              <a:rPr lang="id-ID" sz="2199" dirty="0">
                <a:solidFill>
                  <a:srgbClr val="1C1C1C"/>
                </a:solidFill>
                <a:latin typeface="Nourd"/>
              </a:rPr>
              <a:t>Penelitian mesin pendingin surya kompressor DC dengan parameter kecepatan kompressor telah banyak dilakukan, namun penelitian terkait variasi tegangan kompressor DC belum banyak dilakukan. Diperlukan penelitian tambahan untuk memperkuat penelitian sebelumnya.</a:t>
            </a:r>
          </a:p>
        </p:txBody>
      </p:sp>
      <p:grpSp>
        <p:nvGrpSpPr>
          <p:cNvPr id="8" name="Group 8"/>
          <p:cNvGrpSpPr/>
          <p:nvPr/>
        </p:nvGrpSpPr>
        <p:grpSpPr>
          <a:xfrm>
            <a:off x="1334058" y="5918800"/>
            <a:ext cx="15619882" cy="2751138"/>
            <a:chOff x="0" y="0"/>
            <a:chExt cx="5041315" cy="665784"/>
          </a:xfrm>
        </p:grpSpPr>
        <p:sp>
          <p:nvSpPr>
            <p:cNvPr id="9" name="Freeform 9"/>
            <p:cNvSpPr/>
            <p:nvPr/>
          </p:nvSpPr>
          <p:spPr>
            <a:xfrm>
              <a:off x="0" y="0"/>
              <a:ext cx="5041315" cy="665784"/>
            </a:xfrm>
            <a:custGeom>
              <a:avLst/>
              <a:gdLst/>
              <a:ahLst/>
              <a:cxnLst/>
              <a:rect l="l" t="t" r="r" b="b"/>
              <a:pathLst>
                <a:path w="5041315" h="665784">
                  <a:moveTo>
                    <a:pt x="24782" y="0"/>
                  </a:moveTo>
                  <a:lnTo>
                    <a:pt x="5016533" y="0"/>
                  </a:lnTo>
                  <a:cubicBezTo>
                    <a:pt x="5023105" y="0"/>
                    <a:pt x="5029409" y="2611"/>
                    <a:pt x="5034056" y="7259"/>
                  </a:cubicBezTo>
                  <a:cubicBezTo>
                    <a:pt x="5038704" y="11906"/>
                    <a:pt x="5041315" y="18210"/>
                    <a:pt x="5041315" y="24782"/>
                  </a:cubicBezTo>
                  <a:lnTo>
                    <a:pt x="5041315" y="641002"/>
                  </a:lnTo>
                  <a:cubicBezTo>
                    <a:pt x="5041315" y="647574"/>
                    <a:pt x="5038704" y="653878"/>
                    <a:pt x="5034056" y="658525"/>
                  </a:cubicBezTo>
                  <a:cubicBezTo>
                    <a:pt x="5029409" y="663173"/>
                    <a:pt x="5023105" y="665784"/>
                    <a:pt x="5016533" y="665784"/>
                  </a:cubicBezTo>
                  <a:lnTo>
                    <a:pt x="24782" y="665784"/>
                  </a:lnTo>
                  <a:cubicBezTo>
                    <a:pt x="18210" y="665784"/>
                    <a:pt x="11906" y="663173"/>
                    <a:pt x="7259" y="658525"/>
                  </a:cubicBezTo>
                  <a:cubicBezTo>
                    <a:pt x="2611" y="653878"/>
                    <a:pt x="0" y="647574"/>
                    <a:pt x="0" y="641002"/>
                  </a:cubicBezTo>
                  <a:lnTo>
                    <a:pt x="0" y="24782"/>
                  </a:lnTo>
                  <a:cubicBezTo>
                    <a:pt x="0" y="18210"/>
                    <a:pt x="2611" y="11906"/>
                    <a:pt x="7259" y="7259"/>
                  </a:cubicBezTo>
                  <a:cubicBezTo>
                    <a:pt x="11906" y="2611"/>
                    <a:pt x="18210" y="0"/>
                    <a:pt x="2478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1" name="TextBox 11"/>
          <p:cNvSpPr txBox="1"/>
          <p:nvPr/>
        </p:nvSpPr>
        <p:spPr>
          <a:xfrm>
            <a:off x="1588900" y="6058695"/>
            <a:ext cx="15110199" cy="275113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ts val="3079"/>
              </a:lnSpc>
            </a:pPr>
            <a:r>
              <a:rPr lang="id-ID" sz="2199" dirty="0">
                <a:solidFill>
                  <a:srgbClr val="1C1C1C"/>
                </a:solidFill>
                <a:latin typeface="Nourd"/>
              </a:rPr>
              <a:t>Penerapan VSC pada sistem pendingin telah diteliti selama 20 tahun lebih. Meskipun terbukti pada sistem kapasitas kecil, masih terdapat beberapa masalah yang menghambat untuk implementasi dalam sistem berukuran sedang. Masalah-masalah ini meliputi:</a:t>
            </a:r>
          </a:p>
          <a:p>
            <a:pPr algn="just">
              <a:lnSpc>
                <a:spcPts val="3079"/>
              </a:lnSpc>
            </a:pPr>
            <a:r>
              <a:rPr lang="id-ID" sz="2199" dirty="0">
                <a:solidFill>
                  <a:srgbClr val="1C1C1C"/>
                </a:solidFill>
                <a:latin typeface="Nourd"/>
              </a:rPr>
              <a:t>•	Pengembangan dan integrasi kompressor dan penggerak variabel kecepatan yang belum memadai</a:t>
            </a:r>
          </a:p>
          <a:p>
            <a:pPr algn="just">
              <a:lnSpc>
                <a:spcPts val="3079"/>
              </a:lnSpc>
            </a:pPr>
            <a:r>
              <a:rPr lang="id-ID" sz="2199" dirty="0">
                <a:solidFill>
                  <a:srgbClr val="1C1C1C"/>
                </a:solidFill>
                <a:latin typeface="Nourd"/>
              </a:rPr>
              <a:t>•	Biaya yang relatif tinggi karena penggunaan penggerak variabel kecepatan</a:t>
            </a:r>
          </a:p>
          <a:p>
            <a:pPr algn="just">
              <a:lnSpc>
                <a:spcPts val="3079"/>
              </a:lnSpc>
            </a:pPr>
            <a:r>
              <a:rPr lang="id-ID" sz="2199" dirty="0">
                <a:solidFill>
                  <a:srgbClr val="1C1C1C"/>
                </a:solidFill>
                <a:latin typeface="Nourd"/>
              </a:rPr>
              <a:t>•	Informasi yang tidak memadai dari pabrikan tentang karakteristik kinerja sistem kecepatan variabel</a:t>
            </a:r>
          </a:p>
          <a:p>
            <a:pPr>
              <a:lnSpc>
                <a:spcPts val="3079"/>
              </a:lnSpc>
            </a:pPr>
            <a:endParaRPr lang="en-US" sz="2199" dirty="0">
              <a:solidFill>
                <a:srgbClr val="1C1C1C"/>
              </a:solidFill>
              <a:latin typeface="Nourd"/>
            </a:endParaRPr>
          </a:p>
        </p:txBody>
      </p:sp>
      <p:sp>
        <p:nvSpPr>
          <p:cNvPr id="13" name="AutoShape 13"/>
          <p:cNvSpPr/>
          <p:nvPr/>
        </p:nvSpPr>
        <p:spPr>
          <a:xfrm>
            <a:off x="1028700" y="1477167"/>
            <a:ext cx="16230600"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14" name="Group 14"/>
          <p:cNvGrpSpPr/>
          <p:nvPr/>
        </p:nvGrpSpPr>
        <p:grpSpPr>
          <a:xfrm>
            <a:off x="845811" y="859249"/>
            <a:ext cx="3494852" cy="954083"/>
            <a:chOff x="0" y="0"/>
            <a:chExt cx="1010276" cy="275802"/>
          </a:xfrm>
        </p:grpSpPr>
        <p:sp>
          <p:nvSpPr>
            <p:cNvPr id="15" name="Freeform 15"/>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6" name="TextBox 16"/>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8" name="TextBox 18"/>
          <p:cNvSpPr txBox="1"/>
          <p:nvPr/>
        </p:nvSpPr>
        <p:spPr>
          <a:xfrm>
            <a:off x="2288683" y="1054778"/>
            <a:ext cx="1950891"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a:t>
            </a:r>
            <a:r>
              <a:rPr lang="id-ID" sz="2199" dirty="0">
                <a:solidFill>
                  <a:srgbClr val="1C1C1C"/>
                </a:solidFill>
                <a:latin typeface="Nourd Bold"/>
              </a:rPr>
              <a:t>Darma Persada</a:t>
            </a:r>
          </a:p>
        </p:txBody>
      </p:sp>
      <p:sp>
        <p:nvSpPr>
          <p:cNvPr id="19" name="AutoShape 19"/>
          <p:cNvSpPr/>
          <p:nvPr/>
        </p:nvSpPr>
        <p:spPr>
          <a:xfrm>
            <a:off x="1014423" y="91059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1" name="Picture 20">
            <a:extLst>
              <a:ext uri="{FF2B5EF4-FFF2-40B4-BE49-F238E27FC236}">
                <a16:creationId xmlns:a16="http://schemas.microsoft.com/office/drawing/2014/main" id="{C4958BAD-308B-D6BC-9B6D-BD240E0E82E2}"/>
              </a:ext>
            </a:extLst>
          </p:cNvPr>
          <p:cNvPicPr>
            <a:picLocks noChangeAspect="1"/>
          </p:cNvPicPr>
          <p:nvPr/>
        </p:nvPicPr>
        <p:blipFill>
          <a:blip r:embed="rId2"/>
          <a:stretch>
            <a:fillRect/>
          </a:stretch>
        </p:blipFill>
        <p:spPr>
          <a:xfrm>
            <a:off x="1165191" y="899491"/>
            <a:ext cx="847417" cy="853514"/>
          </a:xfrm>
          <a:prstGeom prst="rect">
            <a:avLst/>
          </a:prstGeom>
        </p:spPr>
      </p:pic>
      <p:pic>
        <p:nvPicPr>
          <p:cNvPr id="7" name="Picture 6">
            <a:extLst>
              <a:ext uri="{FF2B5EF4-FFF2-40B4-BE49-F238E27FC236}">
                <a16:creationId xmlns:a16="http://schemas.microsoft.com/office/drawing/2014/main" id="{97AE44EA-797F-9CBD-9FD2-0C7DA58F5E26}"/>
              </a:ext>
            </a:extLst>
          </p:cNvPr>
          <p:cNvPicPr>
            <a:picLocks noChangeAspect="1"/>
          </p:cNvPicPr>
          <p:nvPr/>
        </p:nvPicPr>
        <p:blipFill>
          <a:blip r:embed="rId3"/>
          <a:stretch>
            <a:fillRect/>
          </a:stretch>
        </p:blipFill>
        <p:spPr>
          <a:xfrm>
            <a:off x="13761665" y="787992"/>
            <a:ext cx="3548180" cy="3011685"/>
          </a:xfrm>
          <a:prstGeom prst="rect">
            <a:avLst/>
          </a:prstGeom>
        </p:spPr>
      </p:pic>
      <p:sp>
        <p:nvSpPr>
          <p:cNvPr id="22" name="TextBox 16">
            <a:extLst>
              <a:ext uri="{FF2B5EF4-FFF2-40B4-BE49-F238E27FC236}">
                <a16:creationId xmlns:a16="http://schemas.microsoft.com/office/drawing/2014/main" id="{3981D94C-BFCB-224C-0CE2-7F4B2ED13268}"/>
              </a:ext>
            </a:extLst>
          </p:cNvPr>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23/23</a:t>
            </a:r>
          </a:p>
        </p:txBody>
      </p:sp>
      <p:sp>
        <p:nvSpPr>
          <p:cNvPr id="23" name="Freeform 18">
            <a:extLst>
              <a:ext uri="{FF2B5EF4-FFF2-40B4-BE49-F238E27FC236}">
                <a16:creationId xmlns:a16="http://schemas.microsoft.com/office/drawing/2014/main" id="{5A4E02F6-9ABD-EC6F-54AA-94842DF02235}"/>
              </a:ext>
            </a:extLst>
          </p:cNvPr>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4" name="Freeform 17">
            <a:extLst>
              <a:ext uri="{FF2B5EF4-FFF2-40B4-BE49-F238E27FC236}">
                <a16:creationId xmlns:a16="http://schemas.microsoft.com/office/drawing/2014/main" id="{B68C2E42-4452-6632-0E5B-859C1710C38F}"/>
              </a:ext>
            </a:extLst>
          </p:cNvPr>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grpSp>
        <p:nvGrpSpPr>
          <p:cNvPr id="6" name="Group 6"/>
          <p:cNvGrpSpPr/>
          <p:nvPr/>
        </p:nvGrpSpPr>
        <p:grpSpPr>
          <a:xfrm>
            <a:off x="1028700" y="1017143"/>
            <a:ext cx="3494852" cy="954083"/>
            <a:chOff x="0" y="0"/>
            <a:chExt cx="1010276" cy="275802"/>
          </a:xfrm>
        </p:grpSpPr>
        <p:sp>
          <p:nvSpPr>
            <p:cNvPr id="7" name="Freeform 7"/>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TextBox 8"/>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0" name="Group 10"/>
          <p:cNvGrpSpPr/>
          <p:nvPr/>
        </p:nvGrpSpPr>
        <p:grpSpPr>
          <a:xfrm>
            <a:off x="13764448" y="1017143"/>
            <a:ext cx="3494852" cy="954083"/>
            <a:chOff x="0" y="0"/>
            <a:chExt cx="1010276" cy="275802"/>
          </a:xfrm>
        </p:grpSpPr>
        <p:sp>
          <p:nvSpPr>
            <p:cNvPr id="11" name="Freeform 11"/>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TextBox 12"/>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7" name="TextBox 17"/>
          <p:cNvSpPr txBox="1"/>
          <p:nvPr/>
        </p:nvSpPr>
        <p:spPr>
          <a:xfrm>
            <a:off x="2492071" y="1228186"/>
            <a:ext cx="1946249"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id-ID" sz="2199" dirty="0">
                <a:solidFill>
                  <a:srgbClr val="1C1C1C"/>
                </a:solidFill>
                <a:latin typeface="Nourd Bold"/>
              </a:rPr>
              <a:t>Tuniversitas Darma Persada</a:t>
            </a:r>
          </a:p>
        </p:txBody>
      </p:sp>
      <p:sp>
        <p:nvSpPr>
          <p:cNvPr id="18" name="TextBox 18"/>
          <p:cNvSpPr txBox="1"/>
          <p:nvPr/>
        </p:nvSpPr>
        <p:spPr>
          <a:xfrm>
            <a:off x="1847465" y="3820340"/>
            <a:ext cx="14593070" cy="169033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2995"/>
              </a:lnSpc>
            </a:pPr>
            <a:r>
              <a:rPr lang="id-ID" sz="12995" dirty="0">
                <a:solidFill>
                  <a:srgbClr val="1C1C1C"/>
                </a:solidFill>
                <a:latin typeface="Hatton Ultra-Bold"/>
              </a:rPr>
              <a:t>Terima Kasih</a:t>
            </a:r>
          </a:p>
        </p:txBody>
      </p:sp>
      <p:sp>
        <p:nvSpPr>
          <p:cNvPr id="20" name="Freeform 20"/>
          <p:cNvSpPr/>
          <p:nvPr/>
        </p:nvSpPr>
        <p:spPr>
          <a:xfrm flipH="1">
            <a:off x="14362347" y="1273318"/>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AutoShape 21"/>
          <p:cNvSpPr/>
          <p:nvPr/>
        </p:nvSpPr>
        <p:spPr>
          <a:xfrm>
            <a:off x="4523552" y="1465610"/>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2" name="TextBox 22"/>
          <p:cNvSpPr txBox="1"/>
          <p:nvPr/>
        </p:nvSpPr>
        <p:spPr>
          <a:xfrm>
            <a:off x="15450824" y="1404365"/>
            <a:ext cx="1210577" cy="25082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ts val="2000"/>
              </a:lnSpc>
            </a:pPr>
            <a:r>
              <a:rPr lang="en-US" sz="2000">
                <a:solidFill>
                  <a:srgbClr val="1C1C1C"/>
                </a:solidFill>
                <a:latin typeface="Nourd Bold"/>
              </a:rPr>
              <a:t>Finish</a:t>
            </a:r>
          </a:p>
        </p:txBody>
      </p:sp>
      <p:pic>
        <p:nvPicPr>
          <p:cNvPr id="23" name="Picture 22">
            <a:extLst>
              <a:ext uri="{FF2B5EF4-FFF2-40B4-BE49-F238E27FC236}">
                <a16:creationId xmlns:a16="http://schemas.microsoft.com/office/drawing/2014/main" id="{168E5A57-572B-D7DF-C8E9-9BCF2F313953}"/>
              </a:ext>
            </a:extLst>
          </p:cNvPr>
          <p:cNvPicPr>
            <a:picLocks noChangeAspect="1"/>
          </p:cNvPicPr>
          <p:nvPr/>
        </p:nvPicPr>
        <p:blipFill>
          <a:blip r:embed="rId4"/>
          <a:stretch>
            <a:fillRect/>
          </a:stretch>
        </p:blipFill>
        <p:spPr>
          <a:xfrm>
            <a:off x="1470463" y="1067427"/>
            <a:ext cx="847417" cy="853514"/>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4302085" y="2508523"/>
            <a:ext cx="9813183" cy="104028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id-ID" sz="8000" dirty="0">
                <a:solidFill>
                  <a:srgbClr val="1C1C1C"/>
                </a:solidFill>
                <a:latin typeface="Hatton Ultra-Bold"/>
              </a:rPr>
              <a:t>Ringkasan</a:t>
            </a:r>
          </a:p>
        </p:txBody>
      </p:sp>
      <p:sp>
        <p:nvSpPr>
          <p:cNvPr id="3" name="TextBox 3"/>
          <p:cNvSpPr txBox="1"/>
          <p:nvPr/>
        </p:nvSpPr>
        <p:spPr>
          <a:xfrm>
            <a:off x="1436361" y="3935389"/>
            <a:ext cx="726183" cy="339195"/>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01</a:t>
            </a:r>
          </a:p>
        </p:txBody>
      </p:sp>
      <p:sp>
        <p:nvSpPr>
          <p:cNvPr id="4" name="TextBox 4"/>
          <p:cNvSpPr txBox="1"/>
          <p:nvPr/>
        </p:nvSpPr>
        <p:spPr>
          <a:xfrm>
            <a:off x="1440504" y="4398067"/>
            <a:ext cx="2867494" cy="41319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id-ID" sz="2800" dirty="0">
                <a:solidFill>
                  <a:srgbClr val="1C1C1C"/>
                </a:solidFill>
                <a:latin typeface="Nourd Bold"/>
              </a:rPr>
              <a:t>Abstrak</a:t>
            </a:r>
          </a:p>
        </p:txBody>
      </p:sp>
      <p:sp>
        <p:nvSpPr>
          <p:cNvPr id="5" name="TextBox 5"/>
          <p:cNvSpPr txBox="1"/>
          <p:nvPr/>
        </p:nvSpPr>
        <p:spPr>
          <a:xfrm>
            <a:off x="3114239" y="3945934"/>
            <a:ext cx="726183" cy="34662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02</a:t>
            </a:r>
          </a:p>
        </p:txBody>
      </p:sp>
      <p:sp>
        <p:nvSpPr>
          <p:cNvPr id="6" name="TextBox 6"/>
          <p:cNvSpPr txBox="1"/>
          <p:nvPr/>
        </p:nvSpPr>
        <p:spPr>
          <a:xfrm>
            <a:off x="3102531" y="4414823"/>
            <a:ext cx="2438400" cy="41319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id-ID" sz="2800" dirty="0">
                <a:solidFill>
                  <a:srgbClr val="1C1C1C"/>
                </a:solidFill>
                <a:latin typeface="Nourd Bold"/>
              </a:rPr>
              <a:t>Pendahuluan</a:t>
            </a:r>
          </a:p>
        </p:txBody>
      </p:sp>
      <p:sp>
        <p:nvSpPr>
          <p:cNvPr id="7" name="TextBox 7"/>
          <p:cNvSpPr txBox="1"/>
          <p:nvPr/>
        </p:nvSpPr>
        <p:spPr>
          <a:xfrm>
            <a:off x="5618155" y="3935389"/>
            <a:ext cx="726183" cy="34662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03</a:t>
            </a:r>
          </a:p>
        </p:txBody>
      </p:sp>
      <p:sp>
        <p:nvSpPr>
          <p:cNvPr id="8" name="TextBox 8"/>
          <p:cNvSpPr txBox="1"/>
          <p:nvPr/>
        </p:nvSpPr>
        <p:spPr>
          <a:xfrm>
            <a:off x="5658486" y="4429244"/>
            <a:ext cx="2573532" cy="84920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id-ID" sz="2800" dirty="0">
                <a:solidFill>
                  <a:srgbClr val="1C1C1C"/>
                </a:solidFill>
                <a:latin typeface="Nourd Bold"/>
              </a:rPr>
              <a:t>Tinjauan </a:t>
            </a:r>
            <a:endParaRPr lang="en-US" sz="2800" dirty="0">
              <a:solidFill>
                <a:srgbClr val="1C1C1C"/>
              </a:solidFill>
              <a:latin typeface="Nourd Bold"/>
            </a:endParaRPr>
          </a:p>
          <a:p>
            <a:pPr>
              <a:lnSpc>
                <a:spcPts val="3360"/>
              </a:lnSpc>
            </a:pPr>
            <a:r>
              <a:rPr lang="id-ID" sz="2800" dirty="0">
                <a:solidFill>
                  <a:srgbClr val="1C1C1C"/>
                </a:solidFill>
                <a:latin typeface="Nourd Bold"/>
              </a:rPr>
              <a:t>Pustaka</a:t>
            </a:r>
          </a:p>
        </p:txBody>
      </p:sp>
      <p:sp>
        <p:nvSpPr>
          <p:cNvPr id="9" name="TextBox 9"/>
          <p:cNvSpPr txBox="1"/>
          <p:nvPr/>
        </p:nvSpPr>
        <p:spPr>
          <a:xfrm>
            <a:off x="8253520" y="3978818"/>
            <a:ext cx="726183" cy="34662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04</a:t>
            </a:r>
          </a:p>
        </p:txBody>
      </p:sp>
      <p:sp>
        <p:nvSpPr>
          <p:cNvPr id="10" name="TextBox 10"/>
          <p:cNvSpPr txBox="1"/>
          <p:nvPr/>
        </p:nvSpPr>
        <p:spPr>
          <a:xfrm>
            <a:off x="8259565" y="4396779"/>
            <a:ext cx="3084963" cy="87203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id-ID" sz="2800" dirty="0">
                <a:solidFill>
                  <a:srgbClr val="1C1C1C"/>
                </a:solidFill>
                <a:latin typeface="Nourd Bold"/>
              </a:rPr>
              <a:t>Metodologi Penelitian</a:t>
            </a:r>
          </a:p>
        </p:txBody>
      </p:sp>
      <p:sp>
        <p:nvSpPr>
          <p:cNvPr id="12" name="TextBox 12"/>
          <p:cNvSpPr txBox="1"/>
          <p:nvPr/>
        </p:nvSpPr>
        <p:spPr>
          <a:xfrm>
            <a:off x="3117383" y="5434365"/>
            <a:ext cx="2400404" cy="2341282"/>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dirty="0">
                <a:solidFill>
                  <a:srgbClr val="1C1C1C"/>
                </a:solidFill>
                <a:latin typeface="Nourd"/>
              </a:rPr>
              <a:t>Latar Belakang</a:t>
            </a:r>
          </a:p>
          <a:p>
            <a:pPr marL="342900" indent="-342900">
              <a:lnSpc>
                <a:spcPts val="3079"/>
              </a:lnSpc>
              <a:buFont typeface="Wingdings" panose="05000000000000000000" pitchFamily="2" charset="2"/>
              <a:buChar char="§"/>
            </a:pPr>
            <a:r>
              <a:rPr lang="id-ID" dirty="0">
                <a:solidFill>
                  <a:srgbClr val="1C1C1C"/>
                </a:solidFill>
                <a:latin typeface="Nourd"/>
              </a:rPr>
              <a:t>Perumusan Masalah</a:t>
            </a:r>
          </a:p>
          <a:p>
            <a:pPr marL="342900" indent="-342900">
              <a:lnSpc>
                <a:spcPts val="3079"/>
              </a:lnSpc>
              <a:buFont typeface="Wingdings" panose="05000000000000000000" pitchFamily="2" charset="2"/>
              <a:buChar char="§"/>
            </a:pPr>
            <a:r>
              <a:rPr lang="id-ID" dirty="0">
                <a:solidFill>
                  <a:srgbClr val="1C1C1C"/>
                </a:solidFill>
                <a:latin typeface="Nourd"/>
              </a:rPr>
              <a:t>Ruang Lingkup Penelitian</a:t>
            </a:r>
          </a:p>
          <a:p>
            <a:pPr marL="342900" indent="-342900">
              <a:lnSpc>
                <a:spcPts val="3079"/>
              </a:lnSpc>
              <a:buFont typeface="Wingdings" panose="05000000000000000000" pitchFamily="2" charset="2"/>
              <a:buChar char="§"/>
            </a:pPr>
            <a:r>
              <a:rPr lang="id-ID" dirty="0">
                <a:solidFill>
                  <a:srgbClr val="1C1C1C"/>
                </a:solidFill>
                <a:latin typeface="Nourd"/>
              </a:rPr>
              <a:t>Tujuan Penelitian</a:t>
            </a:r>
          </a:p>
          <a:p>
            <a:pPr marL="342900" indent="-342900">
              <a:lnSpc>
                <a:spcPts val="3079"/>
              </a:lnSpc>
              <a:buFont typeface="Wingdings" panose="05000000000000000000" pitchFamily="2" charset="2"/>
              <a:buChar char="§"/>
            </a:pPr>
            <a:r>
              <a:rPr lang="id-ID" dirty="0">
                <a:solidFill>
                  <a:srgbClr val="1C1C1C"/>
                </a:solidFill>
                <a:latin typeface="Nourd"/>
              </a:rPr>
              <a:t>Kerangka Penelitian</a:t>
            </a:r>
          </a:p>
        </p:txBody>
      </p:sp>
      <p:sp>
        <p:nvSpPr>
          <p:cNvPr id="13" name="TextBox 13"/>
          <p:cNvSpPr txBox="1"/>
          <p:nvPr/>
        </p:nvSpPr>
        <p:spPr>
          <a:xfrm>
            <a:off x="5631439" y="5448511"/>
            <a:ext cx="2382845" cy="275113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dirty="0">
                <a:solidFill>
                  <a:srgbClr val="1C1C1C"/>
                </a:solidFill>
                <a:latin typeface="Nourd"/>
              </a:rPr>
              <a:t>Prinsip Sistem Refrigerasi</a:t>
            </a:r>
          </a:p>
          <a:p>
            <a:pPr marL="342900" indent="-342900">
              <a:lnSpc>
                <a:spcPts val="3079"/>
              </a:lnSpc>
              <a:buFont typeface="Wingdings" panose="05000000000000000000" pitchFamily="2" charset="2"/>
              <a:buChar char="§"/>
            </a:pPr>
            <a:r>
              <a:rPr lang="id-ID" dirty="0">
                <a:solidFill>
                  <a:srgbClr val="1C1C1C"/>
                </a:solidFill>
                <a:latin typeface="Nourd"/>
              </a:rPr>
              <a:t>Refrigerasi Kompressi Uap</a:t>
            </a:r>
          </a:p>
          <a:p>
            <a:pPr marL="342900" indent="-342900">
              <a:lnSpc>
                <a:spcPts val="3079"/>
              </a:lnSpc>
              <a:buFont typeface="Wingdings" panose="05000000000000000000" pitchFamily="2" charset="2"/>
              <a:buChar char="§"/>
            </a:pPr>
            <a:r>
              <a:rPr lang="id-ID" dirty="0">
                <a:solidFill>
                  <a:srgbClr val="1C1C1C"/>
                </a:solidFill>
                <a:latin typeface="Nourd"/>
              </a:rPr>
              <a:t>Refrigerasi Fotovoltaik Surya</a:t>
            </a:r>
          </a:p>
          <a:p>
            <a:pPr marL="342900" indent="-342900">
              <a:lnSpc>
                <a:spcPts val="3079"/>
              </a:lnSpc>
              <a:buFont typeface="Courier New" panose="02070309020205020404" pitchFamily="49" charset="0"/>
              <a:buChar char="o"/>
            </a:pPr>
            <a:endParaRPr lang="en-US" sz="2199" dirty="0">
              <a:solidFill>
                <a:srgbClr val="1C1C1C"/>
              </a:solidFill>
              <a:latin typeface="Nourd"/>
            </a:endParaRPr>
          </a:p>
        </p:txBody>
      </p:sp>
      <p:sp>
        <p:nvSpPr>
          <p:cNvPr id="14" name="TextBox 14"/>
          <p:cNvSpPr txBox="1"/>
          <p:nvPr/>
        </p:nvSpPr>
        <p:spPr>
          <a:xfrm>
            <a:off x="8253520" y="5414632"/>
            <a:ext cx="2549673" cy="315483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dirty="0">
                <a:solidFill>
                  <a:srgbClr val="1C1C1C"/>
                </a:solidFill>
                <a:latin typeface="Nourd"/>
              </a:rPr>
              <a:t>Membuat Rumusan Masalah</a:t>
            </a:r>
          </a:p>
          <a:p>
            <a:pPr marL="342900" indent="-342900">
              <a:lnSpc>
                <a:spcPts val="3079"/>
              </a:lnSpc>
              <a:buFont typeface="Wingdings" panose="05000000000000000000" pitchFamily="2" charset="2"/>
              <a:buChar char="§"/>
            </a:pPr>
            <a:r>
              <a:rPr lang="id-ID" dirty="0">
                <a:solidFill>
                  <a:srgbClr val="1C1C1C"/>
                </a:solidFill>
                <a:latin typeface="Nourd"/>
              </a:rPr>
              <a:t>Menentukan Landasan Teori</a:t>
            </a:r>
          </a:p>
          <a:p>
            <a:pPr marL="342900" indent="-342900">
              <a:lnSpc>
                <a:spcPts val="3079"/>
              </a:lnSpc>
              <a:buFont typeface="Wingdings" panose="05000000000000000000" pitchFamily="2" charset="2"/>
              <a:buChar char="§"/>
            </a:pPr>
            <a:r>
              <a:rPr lang="id-ID" dirty="0">
                <a:solidFill>
                  <a:srgbClr val="1C1C1C"/>
                </a:solidFill>
                <a:latin typeface="Nourd"/>
              </a:rPr>
              <a:t>Melakukan Analisa Data</a:t>
            </a:r>
          </a:p>
          <a:p>
            <a:pPr marL="342900" indent="-342900">
              <a:lnSpc>
                <a:spcPts val="3079"/>
              </a:lnSpc>
              <a:buFont typeface="Wingdings" panose="05000000000000000000" pitchFamily="2" charset="2"/>
              <a:buChar char="§"/>
            </a:pPr>
            <a:r>
              <a:rPr lang="id-ID" dirty="0">
                <a:solidFill>
                  <a:srgbClr val="1C1C1C"/>
                </a:solidFill>
                <a:latin typeface="Nourd"/>
              </a:rPr>
              <a:t>Membuat Pembahasan</a:t>
            </a:r>
          </a:p>
        </p:txBody>
      </p:sp>
      <p:sp>
        <p:nvSpPr>
          <p:cNvPr id="15" name="TextBox 15"/>
          <p:cNvSpPr txBox="1"/>
          <p:nvPr/>
        </p:nvSpPr>
        <p:spPr>
          <a:xfrm>
            <a:off x="10898848" y="3943608"/>
            <a:ext cx="726183" cy="346622"/>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05</a:t>
            </a:r>
          </a:p>
        </p:txBody>
      </p:sp>
      <p:sp>
        <p:nvSpPr>
          <p:cNvPr id="16" name="TextBox 16"/>
          <p:cNvSpPr txBox="1"/>
          <p:nvPr/>
        </p:nvSpPr>
        <p:spPr>
          <a:xfrm>
            <a:off x="10861628" y="4396779"/>
            <a:ext cx="2894601" cy="87203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id-ID" sz="2800" dirty="0">
                <a:solidFill>
                  <a:srgbClr val="1C1C1C"/>
                </a:solidFill>
                <a:latin typeface="Nourd Bold"/>
              </a:rPr>
              <a:t>Hasil dan Pembahasan</a:t>
            </a:r>
          </a:p>
        </p:txBody>
      </p:sp>
      <p:sp>
        <p:nvSpPr>
          <p:cNvPr id="17" name="TextBox 17"/>
          <p:cNvSpPr txBox="1"/>
          <p:nvPr/>
        </p:nvSpPr>
        <p:spPr>
          <a:xfrm>
            <a:off x="13732598" y="3957918"/>
            <a:ext cx="706953" cy="33919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r>
              <a:rPr lang="en-US" sz="3200" dirty="0">
                <a:solidFill>
                  <a:srgbClr val="1C1C1C"/>
                </a:solidFill>
                <a:latin typeface="Hatton Ultra-Bold"/>
              </a:rPr>
              <a:t>06</a:t>
            </a:r>
          </a:p>
        </p:txBody>
      </p:sp>
      <p:sp>
        <p:nvSpPr>
          <p:cNvPr id="18" name="TextBox 18"/>
          <p:cNvSpPr txBox="1"/>
          <p:nvPr/>
        </p:nvSpPr>
        <p:spPr>
          <a:xfrm>
            <a:off x="13712964" y="4455344"/>
            <a:ext cx="2645328" cy="87203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60"/>
              </a:lnSpc>
            </a:pPr>
            <a:r>
              <a:rPr lang="en-US" sz="2800" dirty="0">
                <a:solidFill>
                  <a:srgbClr val="1C1C1C"/>
                </a:solidFill>
                <a:latin typeface="Nourd Bold"/>
              </a:rPr>
              <a:t>Kesimpulan &amp; Saran</a:t>
            </a:r>
          </a:p>
        </p:txBody>
      </p:sp>
      <p:sp>
        <p:nvSpPr>
          <p:cNvPr id="23" name="TextBox 23"/>
          <p:cNvSpPr txBox="1"/>
          <p:nvPr/>
        </p:nvSpPr>
        <p:spPr>
          <a:xfrm>
            <a:off x="10876576" y="5434365"/>
            <a:ext cx="2549674" cy="3136371"/>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ts val="3079"/>
              </a:lnSpc>
              <a:buFont typeface="Wingdings" panose="05000000000000000000" pitchFamily="2" charset="2"/>
              <a:buChar char="§"/>
            </a:pPr>
            <a:r>
              <a:rPr lang="id-ID" dirty="0">
                <a:solidFill>
                  <a:srgbClr val="1C1C1C"/>
                </a:solidFill>
                <a:latin typeface="Nourd"/>
              </a:rPr>
              <a:t>Mendesain Sistem Pendingin</a:t>
            </a:r>
          </a:p>
          <a:p>
            <a:pPr marL="342900" indent="-342900">
              <a:lnSpc>
                <a:spcPts val="3079"/>
              </a:lnSpc>
              <a:buFont typeface="Wingdings" panose="05000000000000000000" pitchFamily="2" charset="2"/>
              <a:buChar char="§"/>
            </a:pPr>
            <a:r>
              <a:rPr lang="id-ID" dirty="0">
                <a:solidFill>
                  <a:srgbClr val="1C1C1C"/>
                </a:solidFill>
                <a:latin typeface="Nourd"/>
              </a:rPr>
              <a:t>Perbandingan Kinerja Kompressor DC &amp; AC</a:t>
            </a:r>
          </a:p>
          <a:p>
            <a:pPr marL="342900" indent="-342900">
              <a:lnSpc>
                <a:spcPts val="3079"/>
              </a:lnSpc>
              <a:buFont typeface="Wingdings" panose="05000000000000000000" pitchFamily="2" charset="2"/>
              <a:buChar char="§"/>
            </a:pPr>
            <a:r>
              <a:rPr lang="id-ID" dirty="0">
                <a:solidFill>
                  <a:srgbClr val="1C1C1C"/>
                </a:solidFill>
                <a:latin typeface="Nourd"/>
              </a:rPr>
              <a:t>Pengaruh Kecepatan &amp; Tegangan Kompressor</a:t>
            </a:r>
          </a:p>
        </p:txBody>
      </p:sp>
      <p:sp>
        <p:nvSpPr>
          <p:cNvPr id="30" name="TextBox 30"/>
          <p:cNvSpPr txBox="1"/>
          <p:nvPr/>
        </p:nvSpPr>
        <p:spPr>
          <a:xfrm>
            <a:off x="9650944" y="8018417"/>
            <a:ext cx="726183" cy="61985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400"/>
              </a:lnSpc>
            </a:pPr>
            <a:endParaRPr lang="en-US" sz="2400" dirty="0">
              <a:solidFill>
                <a:srgbClr val="1C1C1C"/>
              </a:solidFill>
              <a:latin typeface="Hatton Ultra-Bold"/>
            </a:endParaRPr>
          </a:p>
          <a:p>
            <a:pPr>
              <a:lnSpc>
                <a:spcPts val="2400"/>
              </a:lnSpc>
            </a:pPr>
            <a:endParaRPr lang="en-US" sz="2400" dirty="0">
              <a:solidFill>
                <a:srgbClr val="1C1C1C"/>
              </a:solidFill>
              <a:latin typeface="Hatton Ultra-Bold"/>
            </a:endParaRPr>
          </a:p>
        </p:txBody>
      </p:sp>
      <p:grpSp>
        <p:nvGrpSpPr>
          <p:cNvPr id="39" name="Group 39"/>
          <p:cNvGrpSpPr/>
          <p:nvPr/>
        </p:nvGrpSpPr>
        <p:grpSpPr>
          <a:xfrm>
            <a:off x="1028700" y="1028700"/>
            <a:ext cx="3494852" cy="954083"/>
            <a:chOff x="0" y="0"/>
            <a:chExt cx="1010276" cy="275802"/>
          </a:xfrm>
        </p:grpSpPr>
        <p:sp>
          <p:nvSpPr>
            <p:cNvPr id="40" name="Freeform 4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1" name="TextBox 4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43" name="Group 43"/>
          <p:cNvGrpSpPr/>
          <p:nvPr/>
        </p:nvGrpSpPr>
        <p:grpSpPr>
          <a:xfrm>
            <a:off x="13868400" y="987964"/>
            <a:ext cx="3494852" cy="954083"/>
            <a:chOff x="0" y="0"/>
            <a:chExt cx="1010276" cy="275802"/>
          </a:xfrm>
        </p:grpSpPr>
        <p:sp>
          <p:nvSpPr>
            <p:cNvPr id="44" name="Freeform 4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5" name="TextBox 4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46" name="TextBox 46"/>
          <p:cNvSpPr txBox="1"/>
          <p:nvPr/>
        </p:nvSpPr>
        <p:spPr>
          <a:xfrm>
            <a:off x="2492071" y="1239743"/>
            <a:ext cx="1950891"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id-ID" sz="2199" dirty="0">
                <a:solidFill>
                  <a:srgbClr val="1C1C1C"/>
                </a:solidFill>
                <a:latin typeface="Nourd Bold"/>
              </a:rPr>
              <a:t>Universitas Darma Persada</a:t>
            </a:r>
          </a:p>
        </p:txBody>
      </p:sp>
      <p:sp>
        <p:nvSpPr>
          <p:cNvPr id="47" name="AutoShape 4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49" name="TextBox 49"/>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03/23</a:t>
            </a:r>
          </a:p>
        </p:txBody>
      </p:sp>
      <p:sp>
        <p:nvSpPr>
          <p:cNvPr id="50" name="Freeform 5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1" name="Freeform 5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53" name="Picture 52">
            <a:extLst>
              <a:ext uri="{FF2B5EF4-FFF2-40B4-BE49-F238E27FC236}">
                <a16:creationId xmlns:a16="http://schemas.microsoft.com/office/drawing/2014/main" id="{19AB2CF0-2E7E-CD4D-E15D-4CF0573AC15F}"/>
              </a:ext>
            </a:extLst>
          </p:cNvPr>
          <p:cNvPicPr>
            <a:picLocks noChangeAspect="1"/>
          </p:cNvPicPr>
          <p:nvPr/>
        </p:nvPicPr>
        <p:blipFill>
          <a:blip r:embed="rId4"/>
          <a:stretch>
            <a:fillRect/>
          </a:stretch>
        </p:blipFill>
        <p:spPr>
          <a:xfrm>
            <a:off x="1375743" y="1098162"/>
            <a:ext cx="847417" cy="847417"/>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1683527" y="1720957"/>
            <a:ext cx="13932812" cy="19307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en-US" sz="5400" dirty="0">
                <a:solidFill>
                  <a:srgbClr val="1C1C1C"/>
                </a:solidFill>
                <a:latin typeface="Hatton Ultra-Bold"/>
              </a:rPr>
              <a:t>PENDAHULUAN</a:t>
            </a:r>
          </a:p>
          <a:p>
            <a:pPr marL="571500" indent="-571500" algn="just">
              <a:lnSpc>
                <a:spcPts val="8000"/>
              </a:lnSpc>
              <a:buFont typeface="Wingdings" panose="05000000000000000000" pitchFamily="2" charset="2"/>
              <a:buChar char="§"/>
            </a:pPr>
            <a:r>
              <a:rPr lang="id-ID" sz="4000" dirty="0">
                <a:solidFill>
                  <a:srgbClr val="1C1C1C"/>
                </a:solidFill>
                <a:latin typeface="Hatton Ultra-Bold"/>
              </a:rPr>
              <a:t>Latar Belakang</a:t>
            </a:r>
          </a:p>
        </p:txBody>
      </p:sp>
      <p:sp>
        <p:nvSpPr>
          <p:cNvPr id="3" name="TextBox 3"/>
          <p:cNvSpPr txBox="1"/>
          <p:nvPr/>
        </p:nvSpPr>
        <p:spPr>
          <a:xfrm>
            <a:off x="1878687" y="3865719"/>
            <a:ext cx="11885761" cy="51364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lnSpc>
                <a:spcPts val="3079"/>
              </a:lnSpc>
              <a:buFont typeface="Courier New" panose="02070309020205020404" pitchFamily="49" charset="0"/>
              <a:buChar char="o"/>
            </a:pPr>
            <a:r>
              <a:rPr lang="id-ID" sz="2199" dirty="0">
                <a:solidFill>
                  <a:srgbClr val="1C1C1C"/>
                </a:solidFill>
                <a:latin typeface="Nourd"/>
              </a:rPr>
              <a:t>PP 79/2014: target EBT 23% (2025) / 31% (2050), realisasi 12,16% (2021)</a:t>
            </a:r>
          </a:p>
          <a:p>
            <a:pPr marL="342900" indent="-342900" algn="just">
              <a:lnSpc>
                <a:spcPts val="3079"/>
              </a:lnSpc>
              <a:buFont typeface="Courier New" panose="02070309020205020404" pitchFamily="49" charset="0"/>
              <a:buChar char="o"/>
            </a:pPr>
            <a:r>
              <a:rPr lang="id-ID" sz="2199" dirty="0">
                <a:solidFill>
                  <a:srgbClr val="1C1C1C"/>
                </a:solidFill>
                <a:latin typeface="Nourd"/>
              </a:rPr>
              <a:t>Sumber energi: fosil, EBT, nuklir (Sulich &amp; Pelc, 2021)</a:t>
            </a:r>
          </a:p>
          <a:p>
            <a:pPr marL="342900" indent="-342900" algn="just">
              <a:lnSpc>
                <a:spcPts val="3079"/>
              </a:lnSpc>
              <a:buFont typeface="Courier New" panose="02070309020205020404" pitchFamily="49" charset="0"/>
              <a:buChar char="o"/>
            </a:pPr>
            <a:r>
              <a:rPr lang="id-ID" sz="2199" dirty="0">
                <a:solidFill>
                  <a:srgbClr val="1C1C1C"/>
                </a:solidFill>
                <a:latin typeface="Nourd"/>
              </a:rPr>
              <a:t>Fosil </a:t>
            </a:r>
            <a:r>
              <a:rPr lang="id-ID" sz="2400" dirty="0">
                <a:solidFill>
                  <a:srgbClr val="1C1C1C"/>
                </a:solidFill>
                <a:latin typeface="Nourd"/>
                <a:cs typeface="Times New Roman" panose="02020603050405020304" pitchFamily="18" charset="0"/>
              </a:rPr>
              <a:t>→</a:t>
            </a:r>
            <a:r>
              <a:rPr lang="id-ID" sz="2199" dirty="0">
                <a:solidFill>
                  <a:srgbClr val="1C1C1C"/>
                </a:solidFill>
                <a:latin typeface="Nourd"/>
              </a:rPr>
              <a:t> masalah lingkungan, perubahan iklim, pemanasan global</a:t>
            </a:r>
          </a:p>
          <a:p>
            <a:pPr marL="342900" indent="-342900" algn="just">
              <a:lnSpc>
                <a:spcPts val="3079"/>
              </a:lnSpc>
              <a:buFont typeface="Courier New" panose="02070309020205020404" pitchFamily="49" charset="0"/>
              <a:buChar char="o"/>
            </a:pPr>
            <a:r>
              <a:rPr lang="id-ID" sz="2199" dirty="0">
                <a:solidFill>
                  <a:srgbClr val="1C1C1C"/>
                </a:solidFill>
                <a:latin typeface="Nourd"/>
              </a:rPr>
              <a:t>Konsumsi energi primer</a:t>
            </a:r>
            <a:r>
              <a:rPr lang="en-US" sz="2199" dirty="0">
                <a:solidFill>
                  <a:srgbClr val="1C1C1C"/>
                </a:solidFill>
                <a:latin typeface="Nourd"/>
              </a:rPr>
              <a:t> </a:t>
            </a:r>
            <a:r>
              <a:rPr lang="id-ID" sz="2400" dirty="0">
                <a:solidFill>
                  <a:srgbClr val="1C1C1C"/>
                </a:solidFill>
                <a:latin typeface="Nourd"/>
                <a:cs typeface="Times New Roman" panose="02020603050405020304" pitchFamily="18" charset="0"/>
              </a:rPr>
              <a:t>↑</a:t>
            </a:r>
            <a:r>
              <a:rPr lang="en-US" sz="2400" dirty="0">
                <a:solidFill>
                  <a:srgbClr val="1C1C1C"/>
                </a:solidFill>
                <a:latin typeface="Nourd"/>
                <a:cs typeface="Times New Roman" panose="02020603050405020304" pitchFamily="18" charset="0"/>
              </a:rPr>
              <a:t> </a:t>
            </a:r>
            <a:r>
              <a:rPr lang="id-ID" sz="2200" dirty="0">
                <a:solidFill>
                  <a:srgbClr val="1C1C1C"/>
                </a:solidFill>
                <a:latin typeface="Nourd"/>
                <a:cs typeface="Times New Roman" panose="02020603050405020304" pitchFamily="18" charset="0"/>
              </a:rPr>
              <a:t>perlu sumber alternatif EBT</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Ilmuwan: matahari sebagai sumber utama EBT (Alsagri et al., 2020)</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Matahari mempunyai potensi besar: pendinginan dan pemanasan</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Pendingin surya: PV (PV</a:t>
            </a:r>
            <a:r>
              <a:rPr lang="id-ID" sz="2200" dirty="0">
                <a:solidFill>
                  <a:srgbClr val="1C1C1C"/>
                </a:solidFill>
                <a:latin typeface="Times New Roman" panose="02020603050405020304" pitchFamily="18" charset="0"/>
                <a:cs typeface="Times New Roman" panose="02020603050405020304" pitchFamily="18" charset="0"/>
              </a:rPr>
              <a:t>→</a:t>
            </a:r>
            <a:r>
              <a:rPr lang="id-ID" sz="2200" dirty="0">
                <a:solidFill>
                  <a:srgbClr val="1C1C1C"/>
                </a:solidFill>
                <a:latin typeface="Nourd"/>
                <a:cs typeface="Times New Roman" panose="02020603050405020304" pitchFamily="18" charset="0"/>
              </a:rPr>
              <a:t>listrik</a:t>
            </a:r>
            <a:r>
              <a:rPr lang="id-ID" sz="2200" dirty="0">
                <a:solidFill>
                  <a:srgbClr val="1C1C1C"/>
                </a:solidFill>
                <a:latin typeface="Times New Roman" panose="02020603050405020304" pitchFamily="18" charset="0"/>
                <a:cs typeface="Times New Roman" panose="02020603050405020304" pitchFamily="18" charset="0"/>
              </a:rPr>
              <a:t>→</a:t>
            </a:r>
            <a:r>
              <a:rPr lang="id-ID" sz="2200" dirty="0">
                <a:solidFill>
                  <a:srgbClr val="1C1C1C"/>
                </a:solidFill>
                <a:latin typeface="Nourd"/>
                <a:cs typeface="Times New Roman" panose="02020603050405020304" pitchFamily="18" charset="0"/>
              </a:rPr>
              <a:t>mesin pendingin); panas matahari (kolektor surya</a:t>
            </a:r>
            <a:r>
              <a:rPr lang="id-ID" sz="2200" dirty="0">
                <a:solidFill>
                  <a:srgbClr val="1C1C1C"/>
                </a:solidFill>
                <a:latin typeface="Times New Roman" panose="02020603050405020304" pitchFamily="18" charset="0"/>
                <a:cs typeface="Times New Roman" panose="02020603050405020304" pitchFamily="18" charset="0"/>
              </a:rPr>
              <a:t>→</a:t>
            </a:r>
            <a:r>
              <a:rPr lang="en-US" sz="2200" dirty="0">
                <a:solidFill>
                  <a:srgbClr val="1C1C1C"/>
                </a:solidFill>
                <a:latin typeface="Times New Roman" panose="02020603050405020304" pitchFamily="18" charset="0"/>
                <a:cs typeface="Times New Roman" panose="02020603050405020304" pitchFamily="18" charset="0"/>
              </a:rPr>
              <a:t> </a:t>
            </a:r>
            <a:r>
              <a:rPr lang="id-ID" sz="2200" dirty="0">
                <a:solidFill>
                  <a:srgbClr val="1C1C1C"/>
                </a:solidFill>
                <a:latin typeface="Nourd"/>
                <a:cs typeface="Times New Roman" panose="02020603050405020304" pitchFamily="18" charset="0"/>
              </a:rPr>
              <a:t>refrigerant tabung kolektor)    (Ullah et al., 2013)</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Pendingin PV: termoelektrik dan kompressi (Kaushik et al., 2016)</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Infante Ferreira &amp; Kem; Kaushik et al.: kinerja sistem kompressi lebih baik dari termoelektrik</a:t>
            </a:r>
          </a:p>
          <a:p>
            <a:pPr marL="342900" indent="-342900" algn="just">
              <a:lnSpc>
                <a:spcPts val="3079"/>
              </a:lnSpc>
              <a:buFont typeface="Courier New" panose="02070309020205020404" pitchFamily="49" charset="0"/>
              <a:buChar char="o"/>
            </a:pPr>
            <a:r>
              <a:rPr lang="id-ID" sz="2200" dirty="0">
                <a:solidFill>
                  <a:srgbClr val="1C1C1C"/>
                </a:solidFill>
                <a:latin typeface="Nourd"/>
                <a:cs typeface="Times New Roman" panose="02020603050405020304" pitchFamily="18" charset="0"/>
              </a:rPr>
              <a:t>Komersialisasi solar refrigerator dengan </a:t>
            </a:r>
            <a:r>
              <a:rPr lang="en-US" sz="2200" dirty="0">
                <a:solidFill>
                  <a:srgbClr val="1C1C1C"/>
                </a:solidFill>
                <a:latin typeface="Nourd"/>
                <a:cs typeface="Times New Roman" panose="02020603050405020304" pitchFamily="18" charset="0"/>
              </a:rPr>
              <a:t>k</a:t>
            </a:r>
            <a:r>
              <a:rPr lang="id-ID" sz="2200" dirty="0">
                <a:solidFill>
                  <a:srgbClr val="1C1C1C"/>
                </a:solidFill>
                <a:latin typeface="Nourd"/>
                <a:cs typeface="Times New Roman" panose="02020603050405020304" pitchFamily="18" charset="0"/>
              </a:rPr>
              <a:t>ompressor DC baru tersedia di negara maju</a:t>
            </a:r>
          </a:p>
          <a:p>
            <a:pPr marL="342900" indent="-342900" algn="just">
              <a:lnSpc>
                <a:spcPts val="3079"/>
              </a:lnSpc>
              <a:buFont typeface="Courier New" panose="02070309020205020404" pitchFamily="49" charset="0"/>
              <a:buChar char="o"/>
            </a:pPr>
            <a:endParaRPr lang="en-US" sz="4000" dirty="0">
              <a:solidFill>
                <a:srgbClr val="1C1C1C"/>
              </a:solidFill>
              <a:latin typeface="Nourd"/>
            </a:endParaRPr>
          </a:p>
          <a:p>
            <a:pPr marL="342900" indent="-342900" algn="just">
              <a:lnSpc>
                <a:spcPts val="3079"/>
              </a:lnSpc>
              <a:buFont typeface="Courier New" panose="02070309020205020404" pitchFamily="49" charset="0"/>
              <a:buChar char="o"/>
            </a:pPr>
            <a:endParaRPr lang="en-US" sz="2199" dirty="0">
              <a:solidFill>
                <a:srgbClr val="1C1C1C"/>
              </a:solidFill>
              <a:latin typeface="Nourd"/>
            </a:endParaRPr>
          </a:p>
        </p:txBody>
      </p:sp>
      <p:sp>
        <p:nvSpPr>
          <p:cNvPr id="6" name="AutoShape 6"/>
          <p:cNvSpPr/>
          <p:nvPr/>
        </p:nvSpPr>
        <p:spPr>
          <a:xfrm>
            <a:off x="1028700" y="94107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nvGrpSpPr>
          <p:cNvPr id="8" name="Group 8"/>
          <p:cNvGrpSpPr/>
          <p:nvPr/>
        </p:nvGrpSpPr>
        <p:grpSpPr>
          <a:xfrm>
            <a:off x="1028700" y="1028700"/>
            <a:ext cx="3494852" cy="954083"/>
            <a:chOff x="0" y="0"/>
            <a:chExt cx="1010276" cy="275802"/>
          </a:xfrm>
        </p:grpSpPr>
        <p:sp>
          <p:nvSpPr>
            <p:cNvPr id="9" name="Freeform 9"/>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Box 10"/>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2" name="Group 12"/>
          <p:cNvGrpSpPr/>
          <p:nvPr/>
        </p:nvGrpSpPr>
        <p:grpSpPr>
          <a:xfrm>
            <a:off x="13764448" y="1028700"/>
            <a:ext cx="3494852" cy="954083"/>
            <a:chOff x="0" y="0"/>
            <a:chExt cx="1010276" cy="275802"/>
          </a:xfrm>
        </p:grpSpPr>
        <p:sp>
          <p:nvSpPr>
            <p:cNvPr id="13" name="Freeform 13"/>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extBox 14"/>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5" name="TextBox 15"/>
          <p:cNvSpPr txBox="1"/>
          <p:nvPr/>
        </p:nvSpPr>
        <p:spPr>
          <a:xfrm>
            <a:off x="2404902" y="1239743"/>
            <a:ext cx="201803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Darma</a:t>
            </a:r>
            <a:r>
              <a:rPr lang="id-ID" sz="2199" dirty="0">
                <a:solidFill>
                  <a:srgbClr val="1C1C1C"/>
                </a:solidFill>
                <a:latin typeface="Nourd Bold"/>
              </a:rPr>
              <a:t> Persada</a:t>
            </a:r>
          </a:p>
        </p:txBody>
      </p:sp>
      <p:sp>
        <p:nvSpPr>
          <p:cNvPr id="16" name="AutoShape 16"/>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TextBox 18"/>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04/23</a:t>
            </a:r>
          </a:p>
        </p:txBody>
      </p:sp>
      <p:sp>
        <p:nvSpPr>
          <p:cNvPr id="19" name="Freeform 19"/>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0" name="Freeform 20"/>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1" name="Picture 20">
            <a:extLst>
              <a:ext uri="{FF2B5EF4-FFF2-40B4-BE49-F238E27FC236}">
                <a16:creationId xmlns:a16="http://schemas.microsoft.com/office/drawing/2014/main" id="{6D338A5A-8414-EFD8-E617-A5C4AF7C915B}"/>
              </a:ext>
            </a:extLst>
          </p:cNvPr>
          <p:cNvPicPr>
            <a:picLocks noChangeAspect="1"/>
          </p:cNvPicPr>
          <p:nvPr/>
        </p:nvPicPr>
        <p:blipFill>
          <a:blip r:embed="rId5"/>
          <a:stretch>
            <a:fillRect/>
          </a:stretch>
        </p:blipFill>
        <p:spPr>
          <a:xfrm>
            <a:off x="1454979" y="1082032"/>
            <a:ext cx="847417" cy="847417"/>
          </a:xfrm>
          <a:prstGeom prst="rect">
            <a:avLst/>
          </a:prstGeom>
        </p:spPr>
      </p:pic>
      <p:pic>
        <p:nvPicPr>
          <p:cNvPr id="25" name="Picture 24">
            <a:extLst>
              <a:ext uri="{FF2B5EF4-FFF2-40B4-BE49-F238E27FC236}">
                <a16:creationId xmlns:a16="http://schemas.microsoft.com/office/drawing/2014/main" id="{58005D7A-B87A-8310-4446-D12636FFC5E4}"/>
              </a:ext>
            </a:extLst>
          </p:cNvPr>
          <p:cNvPicPr>
            <a:picLocks noChangeAspect="1"/>
          </p:cNvPicPr>
          <p:nvPr/>
        </p:nvPicPr>
        <p:blipFill>
          <a:blip r:embed="rId6"/>
          <a:stretch>
            <a:fillRect/>
          </a:stretch>
        </p:blipFill>
        <p:spPr>
          <a:xfrm>
            <a:off x="14173897" y="3840423"/>
            <a:ext cx="3809304" cy="4428223"/>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4" name="TextBox 4"/>
          <p:cNvSpPr txBox="1"/>
          <p:nvPr/>
        </p:nvSpPr>
        <p:spPr>
          <a:xfrm>
            <a:off x="1393491" y="2281837"/>
            <a:ext cx="12627309" cy="788946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ts val="5500"/>
              </a:lnSpc>
              <a:buFont typeface="Wingdings" panose="05000000000000000000" pitchFamily="2" charset="2"/>
              <a:buChar char="§"/>
            </a:pPr>
            <a:r>
              <a:rPr lang="id-ID" sz="4000" dirty="0">
                <a:solidFill>
                  <a:srgbClr val="1C1C1C"/>
                </a:solidFill>
                <a:latin typeface="Hatton Ultra-Bold"/>
              </a:rPr>
              <a:t>Perumusan Masalah</a:t>
            </a:r>
          </a:p>
          <a:p>
            <a:pPr marL="571500" indent="-571500">
              <a:buFont typeface="Courier New" panose="02070309020205020404" pitchFamily="49" charset="0"/>
              <a:buChar char="o"/>
            </a:pPr>
            <a:r>
              <a:rPr lang="id-ID" sz="2400" dirty="0">
                <a:solidFill>
                  <a:srgbClr val="1C1C1C"/>
                </a:solidFill>
                <a:latin typeface="Nourd" panose="020B0604020202020204" charset="0"/>
              </a:rPr>
              <a:t>Bagaimana kinerja kompressor DC dibandingkan kompressor AC pada lemari pendingin surya?</a:t>
            </a:r>
          </a:p>
          <a:p>
            <a:pPr marL="571500" indent="-571500">
              <a:buFont typeface="Courier New" panose="02070309020205020404" pitchFamily="49" charset="0"/>
              <a:buChar char="o"/>
            </a:pPr>
            <a:r>
              <a:rPr lang="id-ID" sz="2400" dirty="0">
                <a:solidFill>
                  <a:srgbClr val="1C1C1C"/>
                </a:solidFill>
                <a:latin typeface="Nourd" panose="020B0604020202020204" charset="0"/>
              </a:rPr>
              <a:t>Apa pengaruh putaran motor kompressor DC terhadap kinerja lemari pendingin surya?</a:t>
            </a:r>
          </a:p>
          <a:p>
            <a:pPr marL="571500" indent="-571500">
              <a:buFont typeface="Courier New" panose="02070309020205020404" pitchFamily="49" charset="0"/>
              <a:buChar char="o"/>
            </a:pPr>
            <a:r>
              <a:rPr lang="id-ID" sz="2400" dirty="0">
                <a:solidFill>
                  <a:srgbClr val="1C1C1C"/>
                </a:solidFill>
                <a:latin typeface="Nourd" panose="020B0604020202020204" charset="0"/>
              </a:rPr>
              <a:t>Bagaimana pengaruh tegangan listrik, suhu udara sekitar dan  radiasi matahari pada kinerja kompressor DC?</a:t>
            </a:r>
          </a:p>
          <a:p>
            <a:pPr marL="571500" indent="-571500">
              <a:buFont typeface="Courier New" panose="02070309020205020404" pitchFamily="49" charset="0"/>
              <a:buChar char="o"/>
            </a:pPr>
            <a:endParaRPr lang="id-ID" sz="2400" dirty="0">
              <a:solidFill>
                <a:srgbClr val="1C1C1C"/>
              </a:solidFill>
              <a:latin typeface="Nourd" panose="020B0604020202020204" charset="0"/>
            </a:endParaRPr>
          </a:p>
          <a:p>
            <a:pPr marL="457200" indent="-457200">
              <a:lnSpc>
                <a:spcPts val="5500"/>
              </a:lnSpc>
              <a:buFont typeface="Wingdings" panose="05000000000000000000" pitchFamily="2" charset="2"/>
              <a:buChar char="§"/>
            </a:pPr>
            <a:r>
              <a:rPr lang="id-ID" sz="4000" dirty="0">
                <a:solidFill>
                  <a:srgbClr val="1C1C1C"/>
                </a:solidFill>
                <a:latin typeface="Hatton Ultra-Bold"/>
              </a:rPr>
              <a:t>Ruang Lingkup</a:t>
            </a:r>
          </a:p>
          <a:p>
            <a:r>
              <a:rPr lang="en-US" sz="2400" dirty="0">
                <a:solidFill>
                  <a:srgbClr val="1C1C1C"/>
                </a:solidFill>
                <a:latin typeface="Nourd" panose="020B0604020202020204" charset="0"/>
              </a:rPr>
              <a:t>      </a:t>
            </a:r>
            <a:r>
              <a:rPr lang="id-ID" sz="2400" dirty="0">
                <a:solidFill>
                  <a:srgbClr val="1C1C1C"/>
                </a:solidFill>
                <a:latin typeface="Nourd" panose="020B0604020202020204" charset="0"/>
              </a:rPr>
              <a:t>Kinerja sistem kompressor DC dan kompressor AC pada mesin pendingin kulkas </a:t>
            </a:r>
            <a:r>
              <a:rPr lang="en-US" sz="2400" dirty="0">
                <a:solidFill>
                  <a:srgbClr val="1C1C1C"/>
                </a:solidFill>
                <a:latin typeface="Nourd" panose="020B0604020202020204" charset="0"/>
              </a:rPr>
              <a:t>  </a:t>
            </a:r>
          </a:p>
          <a:p>
            <a:r>
              <a:rPr lang="en-US" sz="2400" dirty="0">
                <a:solidFill>
                  <a:srgbClr val="1C1C1C"/>
                </a:solidFill>
                <a:latin typeface="Nourd" panose="020B0604020202020204" charset="0"/>
              </a:rPr>
              <a:t>      </a:t>
            </a:r>
            <a:r>
              <a:rPr lang="id-ID" sz="2400" dirty="0">
                <a:solidFill>
                  <a:srgbClr val="1C1C1C"/>
                </a:solidFill>
                <a:latin typeface="Nourd" panose="020B0604020202020204" charset="0"/>
              </a:rPr>
              <a:t>menggunakan kompressi uap energi PV surya, dengan merujuk pada hasil-hasil riset </a:t>
            </a:r>
            <a:endParaRPr lang="en-US" sz="2400" dirty="0">
              <a:solidFill>
                <a:srgbClr val="1C1C1C"/>
              </a:solidFill>
              <a:latin typeface="Nourd" panose="020B0604020202020204" charset="0"/>
            </a:endParaRPr>
          </a:p>
          <a:p>
            <a:r>
              <a:rPr lang="en-US" sz="2400" dirty="0">
                <a:solidFill>
                  <a:srgbClr val="1C1C1C"/>
                </a:solidFill>
                <a:latin typeface="Nourd" panose="020B0604020202020204" charset="0"/>
              </a:rPr>
              <a:t>      </a:t>
            </a:r>
            <a:r>
              <a:rPr lang="id-ID" sz="2400" dirty="0">
                <a:solidFill>
                  <a:srgbClr val="1C1C1C"/>
                </a:solidFill>
                <a:latin typeface="Nourd" panose="020B0604020202020204" charset="0"/>
              </a:rPr>
              <a:t>sepuluh tahun terakhir</a:t>
            </a:r>
          </a:p>
          <a:p>
            <a:endParaRPr lang="id-ID" sz="2400" dirty="0">
              <a:solidFill>
                <a:srgbClr val="1C1C1C"/>
              </a:solidFill>
              <a:latin typeface="Nourd" panose="020B0604020202020204" charset="0"/>
            </a:endParaRPr>
          </a:p>
          <a:p>
            <a:pPr marL="457200" indent="-457200">
              <a:lnSpc>
                <a:spcPts val="5500"/>
              </a:lnSpc>
              <a:buFont typeface="Wingdings" panose="05000000000000000000" pitchFamily="2" charset="2"/>
              <a:buChar char="§"/>
            </a:pPr>
            <a:r>
              <a:rPr lang="id-ID" sz="4000" dirty="0">
                <a:solidFill>
                  <a:srgbClr val="1C1C1C"/>
                </a:solidFill>
                <a:latin typeface="Hatton Ultra-Bold"/>
              </a:rPr>
              <a:t>Tujuan Penelitian</a:t>
            </a:r>
            <a:r>
              <a:rPr lang="id-ID" sz="5500" dirty="0">
                <a:solidFill>
                  <a:srgbClr val="1C1C1C"/>
                </a:solidFill>
                <a:latin typeface="Hatton Ultra-Bold"/>
              </a:rPr>
              <a:t> </a:t>
            </a:r>
          </a:p>
          <a:p>
            <a:pPr marL="685800" indent="-685800">
              <a:buFont typeface="Courier New" panose="02070309020205020404" pitchFamily="49" charset="0"/>
              <a:buChar char="o"/>
            </a:pPr>
            <a:r>
              <a:rPr lang="id-ID" sz="2400" dirty="0">
                <a:solidFill>
                  <a:srgbClr val="1C1C1C"/>
                </a:solidFill>
                <a:latin typeface="Nourd" panose="020B0604020202020204" charset="0"/>
              </a:rPr>
              <a:t>Menghitung beban sistem pendingin kompressor tenaga surya</a:t>
            </a:r>
          </a:p>
          <a:p>
            <a:pPr marL="685800" indent="-685800">
              <a:buFont typeface="Courier New" panose="02070309020205020404" pitchFamily="49" charset="0"/>
              <a:buChar char="o"/>
            </a:pPr>
            <a:r>
              <a:rPr lang="id-ID" sz="2400" dirty="0">
                <a:solidFill>
                  <a:srgbClr val="1C1C1C"/>
                </a:solidFill>
                <a:latin typeface="Nourd" panose="020B0604020202020204" charset="0"/>
              </a:rPr>
              <a:t>Mempelajari kinerja kompressor DC dan kompressor AC pada lemari pendingin surya</a:t>
            </a:r>
          </a:p>
          <a:p>
            <a:pPr marL="685800" indent="-685800">
              <a:buFont typeface="Courier New" panose="02070309020205020404" pitchFamily="49" charset="0"/>
              <a:buChar char="o"/>
            </a:pPr>
            <a:r>
              <a:rPr lang="id-ID" sz="2400" dirty="0">
                <a:solidFill>
                  <a:srgbClr val="1C1C1C"/>
                </a:solidFill>
                <a:latin typeface="Nourd" panose="020B0604020202020204" charset="0"/>
              </a:rPr>
              <a:t>Mempelajari pengaruh putaran kompressor, tegangan listrik pada lemari pendingin tenaga surya</a:t>
            </a:r>
          </a:p>
          <a:p>
            <a:pPr marL="685800" indent="-685800">
              <a:lnSpc>
                <a:spcPts val="5500"/>
              </a:lnSpc>
              <a:buFont typeface="Courier New" panose="02070309020205020404" pitchFamily="49" charset="0"/>
              <a:buChar char="o"/>
            </a:pPr>
            <a:endParaRPr lang="en-US" sz="2400" dirty="0">
              <a:solidFill>
                <a:srgbClr val="1C1C1C"/>
              </a:solidFill>
              <a:latin typeface="Nourd" panose="020B0604020202020204" charset="0"/>
            </a:endParaRPr>
          </a:p>
        </p:txBody>
      </p:sp>
      <p:grpSp>
        <p:nvGrpSpPr>
          <p:cNvPr id="8" name="Group 8"/>
          <p:cNvGrpSpPr/>
          <p:nvPr/>
        </p:nvGrpSpPr>
        <p:grpSpPr>
          <a:xfrm>
            <a:off x="1028700" y="1028700"/>
            <a:ext cx="3494852" cy="954083"/>
            <a:chOff x="0" y="0"/>
            <a:chExt cx="1010276" cy="275802"/>
          </a:xfrm>
        </p:grpSpPr>
        <p:sp>
          <p:nvSpPr>
            <p:cNvPr id="9" name="Freeform 9"/>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TextBox 10"/>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12" name="Group 12"/>
          <p:cNvGrpSpPr/>
          <p:nvPr/>
        </p:nvGrpSpPr>
        <p:grpSpPr>
          <a:xfrm>
            <a:off x="13764448" y="1028700"/>
            <a:ext cx="3494852" cy="954083"/>
            <a:chOff x="0" y="0"/>
            <a:chExt cx="1010276" cy="275802"/>
          </a:xfrm>
        </p:grpSpPr>
        <p:sp>
          <p:nvSpPr>
            <p:cNvPr id="13" name="Freeform 13"/>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TextBox 14"/>
            <p:cNvSpPr txBox="1"/>
            <p:nvPr/>
          </p:nvSpPr>
          <p:spPr>
            <a:xfrm>
              <a:off x="0" y="-38100"/>
              <a:ext cx="812800" cy="85090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5" name="TextBox 15"/>
          <p:cNvSpPr txBox="1"/>
          <p:nvPr/>
        </p:nvSpPr>
        <p:spPr>
          <a:xfrm>
            <a:off x="2492072" y="1239743"/>
            <a:ext cx="2029586"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a:t>
            </a:r>
            <a:r>
              <a:rPr lang="id-ID" sz="2199" dirty="0">
                <a:solidFill>
                  <a:srgbClr val="1C1C1C"/>
                </a:solidFill>
                <a:latin typeface="Nourd Bold"/>
              </a:rPr>
              <a:t>Darma Persada</a:t>
            </a:r>
          </a:p>
        </p:txBody>
      </p:sp>
      <p:sp>
        <p:nvSpPr>
          <p:cNvPr id="16" name="AutoShape 16"/>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 name="TextBox 18"/>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05/23</a:t>
            </a:r>
          </a:p>
        </p:txBody>
      </p:sp>
      <p:sp>
        <p:nvSpPr>
          <p:cNvPr id="19" name="Freeform 19"/>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0" name="Freeform 20"/>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AutoShape 21"/>
          <p:cNvSpPr/>
          <p:nvPr/>
        </p:nvSpPr>
        <p:spPr>
          <a:xfrm>
            <a:off x="2043123" y="10287000"/>
            <a:ext cx="16244877"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23" name="Picture 22">
            <a:extLst>
              <a:ext uri="{FF2B5EF4-FFF2-40B4-BE49-F238E27FC236}">
                <a16:creationId xmlns:a16="http://schemas.microsoft.com/office/drawing/2014/main" id="{4C992045-EF75-E1A2-A1D1-BC4FBCEFB067}"/>
              </a:ext>
            </a:extLst>
          </p:cNvPr>
          <p:cNvPicPr>
            <a:picLocks noChangeAspect="1"/>
          </p:cNvPicPr>
          <p:nvPr/>
        </p:nvPicPr>
        <p:blipFill>
          <a:blip r:embed="rId5"/>
          <a:stretch>
            <a:fillRect/>
          </a:stretch>
        </p:blipFill>
        <p:spPr>
          <a:xfrm>
            <a:off x="1345705" y="1078984"/>
            <a:ext cx="847417" cy="853514"/>
          </a:xfrm>
          <a:prstGeom prst="rect">
            <a:avLst/>
          </a:prstGeom>
        </p:spPr>
      </p:pic>
      <p:pic>
        <p:nvPicPr>
          <p:cNvPr id="31" name="Picture 30">
            <a:extLst>
              <a:ext uri="{FF2B5EF4-FFF2-40B4-BE49-F238E27FC236}">
                <a16:creationId xmlns:a16="http://schemas.microsoft.com/office/drawing/2014/main" id="{079CB288-7BA9-C2E1-8FBA-1345D45B0274}"/>
              </a:ext>
            </a:extLst>
          </p:cNvPr>
          <p:cNvPicPr>
            <a:picLocks noChangeAspect="1"/>
          </p:cNvPicPr>
          <p:nvPr/>
        </p:nvPicPr>
        <p:blipFill>
          <a:blip r:embed="rId6"/>
          <a:stretch>
            <a:fillRect/>
          </a:stretch>
        </p:blipFill>
        <p:spPr>
          <a:xfrm>
            <a:off x="14123160" y="3695700"/>
            <a:ext cx="3988005" cy="4597636"/>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2895600" y="1726609"/>
            <a:ext cx="12730576" cy="10402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id-ID" sz="8000" dirty="0">
                <a:solidFill>
                  <a:srgbClr val="1C1C1C"/>
                </a:solidFill>
                <a:latin typeface="Hatton Ultra-Bold"/>
              </a:rPr>
              <a:t>Tinjauan Pustaka</a:t>
            </a:r>
          </a:p>
        </p:txBody>
      </p:sp>
      <p:grpSp>
        <p:nvGrpSpPr>
          <p:cNvPr id="3" name="Group 3"/>
          <p:cNvGrpSpPr/>
          <p:nvPr/>
        </p:nvGrpSpPr>
        <p:grpSpPr>
          <a:xfrm>
            <a:off x="1056849" y="3026343"/>
            <a:ext cx="7961282" cy="2021819"/>
            <a:chOff x="0" y="0"/>
            <a:chExt cx="2608274" cy="662388"/>
          </a:xfrm>
        </p:grpSpPr>
        <p:sp>
          <p:nvSpPr>
            <p:cNvPr id="4" name="Freeform 4"/>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5" name="TextBox 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6" name="TextBox 6"/>
          <p:cNvSpPr txBox="1"/>
          <p:nvPr/>
        </p:nvSpPr>
        <p:spPr>
          <a:xfrm>
            <a:off x="1531809" y="3217410"/>
            <a:ext cx="6775686" cy="116095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Daffallah</a:t>
            </a:r>
            <a:r>
              <a:rPr lang="en-US" sz="2199" dirty="0">
                <a:solidFill>
                  <a:srgbClr val="1C1C1C"/>
                </a:solidFill>
                <a:latin typeface="Nourd"/>
              </a:rPr>
              <a:t>: </a:t>
            </a:r>
            <a:r>
              <a:rPr lang="id-ID" sz="2199" dirty="0">
                <a:solidFill>
                  <a:srgbClr val="1C1C1C"/>
                </a:solidFill>
                <a:latin typeface="Nourd"/>
              </a:rPr>
              <a:t>keuntungan dari </a:t>
            </a:r>
            <a:r>
              <a:rPr lang="id-ID" sz="2199" dirty="0">
                <a:solidFill>
                  <a:srgbClr val="FF0000"/>
                </a:solidFill>
                <a:latin typeface="Nourd"/>
              </a:rPr>
              <a:t>refrigerasi fotovoltaik surya</a:t>
            </a:r>
            <a:r>
              <a:rPr lang="id-ID" sz="2199" dirty="0">
                <a:solidFill>
                  <a:srgbClr val="1C1C1C"/>
                </a:solidFill>
                <a:latin typeface="Nourd"/>
              </a:rPr>
              <a:t> adalah </a:t>
            </a:r>
            <a:r>
              <a:rPr lang="id-ID" sz="2199" dirty="0">
                <a:solidFill>
                  <a:srgbClr val="FF0000"/>
                </a:solidFill>
                <a:latin typeface="Nourd"/>
              </a:rPr>
              <a:t>stabilitas operasi</a:t>
            </a:r>
            <a:r>
              <a:rPr lang="id-ID" sz="2199" dirty="0">
                <a:solidFill>
                  <a:srgbClr val="1C1C1C"/>
                </a:solidFill>
                <a:latin typeface="Nourd"/>
              </a:rPr>
              <a:t> dan </a:t>
            </a:r>
            <a:r>
              <a:rPr lang="id-ID" sz="2199" dirty="0">
                <a:solidFill>
                  <a:srgbClr val="FF0000"/>
                </a:solidFill>
                <a:latin typeface="Nourd"/>
              </a:rPr>
              <a:t>efisiensi</a:t>
            </a:r>
            <a:r>
              <a:rPr lang="id-ID" sz="2199" dirty="0">
                <a:solidFill>
                  <a:srgbClr val="1C1C1C"/>
                </a:solidFill>
                <a:latin typeface="Nourd"/>
              </a:rPr>
              <a:t> yang </a:t>
            </a:r>
            <a:r>
              <a:rPr lang="id-ID" sz="2199" dirty="0">
                <a:solidFill>
                  <a:srgbClr val="FF0000"/>
                </a:solidFill>
                <a:latin typeface="Nourd"/>
              </a:rPr>
              <a:t>tinggi</a:t>
            </a:r>
            <a:r>
              <a:rPr lang="id-ID" sz="2199" dirty="0">
                <a:solidFill>
                  <a:srgbClr val="1C1C1C"/>
                </a:solidFill>
                <a:latin typeface="Nourd"/>
              </a:rPr>
              <a:t> dibandingkan dengan </a:t>
            </a:r>
            <a:r>
              <a:rPr lang="id-ID" sz="2199" dirty="0">
                <a:solidFill>
                  <a:srgbClr val="FF0000"/>
                </a:solidFill>
                <a:latin typeface="Nourd"/>
              </a:rPr>
              <a:t>refrigerasi panas matahari</a:t>
            </a:r>
          </a:p>
        </p:txBody>
      </p:sp>
      <p:grpSp>
        <p:nvGrpSpPr>
          <p:cNvPr id="7" name="Group 7"/>
          <p:cNvGrpSpPr/>
          <p:nvPr/>
        </p:nvGrpSpPr>
        <p:grpSpPr>
          <a:xfrm>
            <a:off x="9310403" y="3059066"/>
            <a:ext cx="7961282" cy="2021819"/>
            <a:chOff x="0" y="0"/>
            <a:chExt cx="2608274" cy="662388"/>
          </a:xfrm>
        </p:grpSpPr>
        <p:sp>
          <p:nvSpPr>
            <p:cNvPr id="8" name="Freeform 8"/>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TextBox 9"/>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0" name="TextBox 10"/>
          <p:cNvSpPr txBox="1"/>
          <p:nvPr/>
        </p:nvSpPr>
        <p:spPr>
          <a:xfrm>
            <a:off x="9577727" y="3178903"/>
            <a:ext cx="7083675"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Alrwashdeh &amp; Ammari</a:t>
            </a:r>
            <a:r>
              <a:rPr lang="en-US" sz="2199" b="1" u="sng" dirty="0">
                <a:solidFill>
                  <a:srgbClr val="1C1C1C"/>
                </a:solidFill>
                <a:latin typeface="Nourd"/>
              </a:rPr>
              <a:t>; </a:t>
            </a:r>
            <a:r>
              <a:rPr lang="id-ID" sz="2199" b="1" u="sng" dirty="0">
                <a:solidFill>
                  <a:srgbClr val="1C1C1C"/>
                </a:solidFill>
                <a:latin typeface="Nourd"/>
              </a:rPr>
              <a:t>Abdullaev &amp; Shaislamov</a:t>
            </a:r>
            <a:r>
              <a:rPr lang="en-US" sz="2199" dirty="0">
                <a:solidFill>
                  <a:srgbClr val="1C1C1C"/>
                </a:solidFill>
                <a:latin typeface="Nourd"/>
              </a:rPr>
              <a:t>:</a:t>
            </a:r>
            <a:r>
              <a:rPr lang="id-ID" sz="2199" dirty="0">
                <a:solidFill>
                  <a:srgbClr val="1C1C1C"/>
                </a:solidFill>
                <a:latin typeface="Nourd"/>
              </a:rPr>
              <a:t> hasil analisis life-cycle cost menunjukkan bahwa sistem </a:t>
            </a:r>
            <a:r>
              <a:rPr lang="id-ID" sz="2199" dirty="0">
                <a:solidFill>
                  <a:srgbClr val="FF0000"/>
                </a:solidFill>
                <a:latin typeface="Nourd"/>
              </a:rPr>
              <a:t>refrigerasi kompressi uap lebih disukai</a:t>
            </a:r>
            <a:r>
              <a:rPr lang="id-ID" sz="2199" dirty="0">
                <a:solidFill>
                  <a:srgbClr val="1C1C1C"/>
                </a:solidFill>
                <a:latin typeface="Nourd"/>
              </a:rPr>
              <a:t> daripada sistem refrigerasi serapan uap</a:t>
            </a:r>
          </a:p>
        </p:txBody>
      </p:sp>
      <p:grpSp>
        <p:nvGrpSpPr>
          <p:cNvPr id="11" name="Group 11"/>
          <p:cNvGrpSpPr/>
          <p:nvPr/>
        </p:nvGrpSpPr>
        <p:grpSpPr>
          <a:xfrm>
            <a:off x="1028700" y="7435240"/>
            <a:ext cx="7961282" cy="2021819"/>
            <a:chOff x="0" y="0"/>
            <a:chExt cx="2608274" cy="662388"/>
          </a:xfrm>
        </p:grpSpPr>
        <p:sp>
          <p:nvSpPr>
            <p:cNvPr id="12" name="Freeform 12"/>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TextBox 13"/>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4" name="TextBox 14"/>
          <p:cNvSpPr txBox="1"/>
          <p:nvPr/>
        </p:nvSpPr>
        <p:spPr>
          <a:xfrm>
            <a:off x="1621545" y="7641984"/>
            <a:ext cx="6775686" cy="1956048"/>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200" b="1" u="sng" dirty="0">
                <a:effectLst/>
                <a:latin typeface="Nourd" panose="020B0604020202020204" charset="0"/>
                <a:ea typeface="Times New Roman" panose="02020603050405020304" pitchFamily="18" charset="0"/>
              </a:rPr>
              <a:t>Abdullaev &amp; Shaislamov; Amratwar &amp; Hambire; Jabbar</a:t>
            </a:r>
            <a:r>
              <a:rPr lang="id-ID" sz="2200" dirty="0">
                <a:effectLst/>
                <a:latin typeface="Nourd" panose="020B0604020202020204" charset="0"/>
                <a:ea typeface="Times New Roman" panose="02020603050405020304" pitchFamily="18" charset="0"/>
              </a:rPr>
              <a:t>: </a:t>
            </a:r>
            <a:r>
              <a:rPr lang="id-ID" sz="2199" dirty="0">
                <a:solidFill>
                  <a:srgbClr val="1C1C1C"/>
                </a:solidFill>
                <a:latin typeface="Nourd"/>
              </a:rPr>
              <a:t>Lemari pendingin </a:t>
            </a:r>
            <a:r>
              <a:rPr lang="id-ID" sz="2199" dirty="0">
                <a:solidFill>
                  <a:srgbClr val="FF0000"/>
                </a:solidFill>
                <a:latin typeface="Nourd"/>
              </a:rPr>
              <a:t>AC mengkonsumsi daya</a:t>
            </a:r>
            <a:r>
              <a:rPr lang="id-ID" sz="2199" dirty="0">
                <a:solidFill>
                  <a:srgbClr val="1C1C1C"/>
                </a:solidFill>
                <a:latin typeface="Nourd"/>
              </a:rPr>
              <a:t> yang relatif </a:t>
            </a:r>
            <a:r>
              <a:rPr lang="id-ID" sz="2199" dirty="0">
                <a:solidFill>
                  <a:srgbClr val="FF0000"/>
                </a:solidFill>
                <a:latin typeface="Nourd"/>
              </a:rPr>
              <a:t>lebih banyak</a:t>
            </a:r>
            <a:r>
              <a:rPr lang="id-ID" sz="2199" dirty="0">
                <a:solidFill>
                  <a:srgbClr val="1C1C1C"/>
                </a:solidFill>
                <a:latin typeface="Nourd"/>
              </a:rPr>
              <a:t> dengan </a:t>
            </a:r>
            <a:r>
              <a:rPr lang="id-ID" sz="2199" dirty="0">
                <a:solidFill>
                  <a:srgbClr val="FF0000"/>
                </a:solidFill>
                <a:latin typeface="Nourd"/>
              </a:rPr>
              <a:t>lonjakan daya</a:t>
            </a:r>
            <a:r>
              <a:rPr lang="id-ID" sz="2199" dirty="0">
                <a:solidFill>
                  <a:srgbClr val="1C1C1C"/>
                </a:solidFill>
                <a:latin typeface="Nourd"/>
              </a:rPr>
              <a:t> yang </a:t>
            </a:r>
            <a:r>
              <a:rPr lang="id-ID" sz="2199" dirty="0">
                <a:solidFill>
                  <a:srgbClr val="FF0000"/>
                </a:solidFill>
                <a:latin typeface="Nourd"/>
              </a:rPr>
              <a:t>lebih besar</a:t>
            </a:r>
            <a:r>
              <a:rPr lang="id-ID" sz="2199" dirty="0">
                <a:solidFill>
                  <a:srgbClr val="1C1C1C"/>
                </a:solidFill>
                <a:latin typeface="Nourd"/>
              </a:rPr>
              <a:t> dibandingkan lemari pendingin DC</a:t>
            </a:r>
          </a:p>
          <a:p>
            <a:pPr>
              <a:lnSpc>
                <a:spcPts val="3079"/>
              </a:lnSpc>
            </a:pPr>
            <a:endParaRPr lang="en-US" sz="2199" dirty="0">
              <a:solidFill>
                <a:srgbClr val="1C1C1C"/>
              </a:solidFill>
              <a:latin typeface="Nourd"/>
            </a:endParaRPr>
          </a:p>
        </p:txBody>
      </p:sp>
      <p:grpSp>
        <p:nvGrpSpPr>
          <p:cNvPr id="19" name="Group 19"/>
          <p:cNvGrpSpPr/>
          <p:nvPr/>
        </p:nvGrpSpPr>
        <p:grpSpPr>
          <a:xfrm>
            <a:off x="1028700" y="1028700"/>
            <a:ext cx="3494852" cy="954083"/>
            <a:chOff x="0" y="0"/>
            <a:chExt cx="1010276" cy="275802"/>
          </a:xfrm>
        </p:grpSpPr>
        <p:sp>
          <p:nvSpPr>
            <p:cNvPr id="20" name="Freeform 2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TextBox 2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23" name="Group 23"/>
          <p:cNvGrpSpPr/>
          <p:nvPr/>
        </p:nvGrpSpPr>
        <p:grpSpPr>
          <a:xfrm>
            <a:off x="13764448" y="1028700"/>
            <a:ext cx="3494852" cy="954083"/>
            <a:chOff x="0" y="0"/>
            <a:chExt cx="1010276" cy="275802"/>
          </a:xfrm>
        </p:grpSpPr>
        <p:sp>
          <p:nvSpPr>
            <p:cNvPr id="24" name="Freeform 2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TextBox 2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6" name="TextBox 26"/>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a:t>
            </a:r>
            <a:r>
              <a:rPr lang="id-ID" sz="2199" dirty="0">
                <a:solidFill>
                  <a:srgbClr val="1C1C1C"/>
                </a:solidFill>
                <a:latin typeface="Nourd Bold"/>
              </a:rPr>
              <a:t>rma Persada</a:t>
            </a:r>
          </a:p>
        </p:txBody>
      </p:sp>
      <p:sp>
        <p:nvSpPr>
          <p:cNvPr id="27" name="AutoShape 2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TextBox 29"/>
          <p:cNvSpPr txBox="1"/>
          <p:nvPr/>
        </p:nvSpPr>
        <p:spPr>
          <a:xfrm>
            <a:off x="14906586" y="1404164"/>
            <a:ext cx="1210577" cy="25648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06/23</a:t>
            </a:r>
          </a:p>
        </p:txBody>
      </p:sp>
      <p:sp>
        <p:nvSpPr>
          <p:cNvPr id="30" name="Freeform 3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Freeform 3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2" name="Picture 31">
            <a:extLst>
              <a:ext uri="{FF2B5EF4-FFF2-40B4-BE49-F238E27FC236}">
                <a16:creationId xmlns:a16="http://schemas.microsoft.com/office/drawing/2014/main" id="{9325C646-6990-33CC-4CB9-226ED0C5CE22}"/>
              </a:ext>
            </a:extLst>
          </p:cNvPr>
          <p:cNvPicPr>
            <a:picLocks noChangeAspect="1"/>
          </p:cNvPicPr>
          <p:nvPr/>
        </p:nvPicPr>
        <p:blipFill>
          <a:blip r:embed="rId4"/>
          <a:stretch>
            <a:fillRect/>
          </a:stretch>
        </p:blipFill>
        <p:spPr>
          <a:xfrm>
            <a:off x="1421792" y="1098035"/>
            <a:ext cx="847417" cy="853514"/>
          </a:xfrm>
          <a:prstGeom prst="rect">
            <a:avLst/>
          </a:prstGeom>
        </p:spPr>
      </p:pic>
      <p:grpSp>
        <p:nvGrpSpPr>
          <p:cNvPr id="33" name="Group 11">
            <a:extLst>
              <a:ext uri="{FF2B5EF4-FFF2-40B4-BE49-F238E27FC236}">
                <a16:creationId xmlns:a16="http://schemas.microsoft.com/office/drawing/2014/main" id="{5D571498-2E60-A3D0-81E9-E653ADA5C5F7}"/>
              </a:ext>
            </a:extLst>
          </p:cNvPr>
          <p:cNvGrpSpPr/>
          <p:nvPr/>
        </p:nvGrpSpPr>
        <p:grpSpPr>
          <a:xfrm>
            <a:off x="1058220" y="5224280"/>
            <a:ext cx="7961282" cy="4725630"/>
            <a:chOff x="-40164" y="-735410"/>
            <a:chExt cx="2608274" cy="1548210"/>
          </a:xfrm>
        </p:grpSpPr>
        <p:sp>
          <p:nvSpPr>
            <p:cNvPr id="34" name="Freeform 12">
              <a:extLst>
                <a:ext uri="{FF2B5EF4-FFF2-40B4-BE49-F238E27FC236}">
                  <a16:creationId xmlns:a16="http://schemas.microsoft.com/office/drawing/2014/main" id="{0EA5CF50-79A5-FED6-2FB9-AE92EB9F9FBC}"/>
                </a:ext>
              </a:extLst>
            </p:cNvPr>
            <p:cNvSpPr/>
            <p:nvPr/>
          </p:nvSpPr>
          <p:spPr>
            <a:xfrm>
              <a:off x="-40164" y="-73541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TextBox 13">
              <a:extLst>
                <a:ext uri="{FF2B5EF4-FFF2-40B4-BE49-F238E27FC236}">
                  <a16:creationId xmlns:a16="http://schemas.microsoft.com/office/drawing/2014/main" id="{861D8CC0-6B85-C5BC-253A-7E54651BB8CC}"/>
                </a:ext>
              </a:extLst>
            </p:cNvPr>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36" name="Group 11">
            <a:extLst>
              <a:ext uri="{FF2B5EF4-FFF2-40B4-BE49-F238E27FC236}">
                <a16:creationId xmlns:a16="http://schemas.microsoft.com/office/drawing/2014/main" id="{38E8AE18-2544-C326-C5F5-4B77EAF46C62}"/>
              </a:ext>
            </a:extLst>
          </p:cNvPr>
          <p:cNvGrpSpPr/>
          <p:nvPr/>
        </p:nvGrpSpPr>
        <p:grpSpPr>
          <a:xfrm>
            <a:off x="9298018" y="5255325"/>
            <a:ext cx="7961282" cy="2021819"/>
            <a:chOff x="0" y="0"/>
            <a:chExt cx="2608274" cy="662388"/>
          </a:xfrm>
        </p:grpSpPr>
        <p:sp>
          <p:nvSpPr>
            <p:cNvPr id="37" name="Freeform 12">
              <a:extLst>
                <a:ext uri="{FF2B5EF4-FFF2-40B4-BE49-F238E27FC236}">
                  <a16:creationId xmlns:a16="http://schemas.microsoft.com/office/drawing/2014/main" id="{22D506C0-FF5E-9291-DF95-1470C5C6A697}"/>
                </a:ext>
              </a:extLst>
            </p:cNvPr>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8" name="TextBox 13">
              <a:extLst>
                <a:ext uri="{FF2B5EF4-FFF2-40B4-BE49-F238E27FC236}">
                  <a16:creationId xmlns:a16="http://schemas.microsoft.com/office/drawing/2014/main" id="{119EBEC0-FD30-59F8-58A3-061735FE8C3D}"/>
                </a:ext>
              </a:extLst>
            </p:cNvPr>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39" name="TextBox 14">
            <a:extLst>
              <a:ext uri="{FF2B5EF4-FFF2-40B4-BE49-F238E27FC236}">
                <a16:creationId xmlns:a16="http://schemas.microsoft.com/office/drawing/2014/main" id="{DF947A72-9349-C562-EE0D-EF1808DBEE0C}"/>
              </a:ext>
            </a:extLst>
          </p:cNvPr>
          <p:cNvSpPr txBox="1"/>
          <p:nvPr/>
        </p:nvSpPr>
        <p:spPr>
          <a:xfrm>
            <a:off x="1621498" y="5547057"/>
            <a:ext cx="6775686" cy="155850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200" b="1" u="sng" dirty="0">
                <a:effectLst/>
                <a:latin typeface="Nourd" panose="020B0604020202020204" charset="0"/>
                <a:ea typeface="Times New Roman" panose="02020603050405020304" pitchFamily="18" charset="0"/>
              </a:rPr>
              <a:t>Sakellariou</a:t>
            </a:r>
            <a:r>
              <a:rPr lang="id-ID" sz="2200" b="1" u="sng" dirty="0">
                <a:latin typeface="Nourd" panose="020B0604020202020204" charset="0"/>
                <a:ea typeface="Times New Roman" panose="02020603050405020304" pitchFamily="18" charset="0"/>
              </a:rPr>
              <a:t>;</a:t>
            </a:r>
            <a:r>
              <a:rPr lang="id-ID" sz="2200" b="1" u="sng" dirty="0">
                <a:effectLst/>
                <a:latin typeface="Nourd" panose="020B0604020202020204" charset="0"/>
                <a:ea typeface="Times New Roman" panose="02020603050405020304" pitchFamily="18" charset="0"/>
              </a:rPr>
              <a:t> P. Axaopoulos</a:t>
            </a:r>
            <a:r>
              <a:rPr lang="id-ID" sz="2200" dirty="0">
                <a:effectLst/>
                <a:latin typeface="Nourd" panose="020B0604020202020204" charset="0"/>
                <a:ea typeface="Times New Roman" panose="02020603050405020304" pitchFamily="18" charset="0"/>
              </a:rPr>
              <a:t>: </a:t>
            </a:r>
            <a:r>
              <a:rPr lang="id-ID" sz="2200" dirty="0">
                <a:solidFill>
                  <a:srgbClr val="FF0000"/>
                </a:solidFill>
                <a:effectLst/>
                <a:latin typeface="Nourd" panose="020B0604020202020204" charset="0"/>
                <a:ea typeface="Times New Roman" panose="02020603050405020304" pitchFamily="18" charset="0"/>
              </a:rPr>
              <a:t>Efisiensi PV memburuk</a:t>
            </a:r>
            <a:r>
              <a:rPr lang="id-ID" sz="2200" dirty="0">
                <a:effectLst/>
                <a:latin typeface="Nourd" panose="020B0604020202020204" charset="0"/>
                <a:ea typeface="Times New Roman" panose="02020603050405020304" pitchFamily="18" charset="0"/>
              </a:rPr>
              <a:t> pada </a:t>
            </a:r>
            <a:r>
              <a:rPr lang="id-ID" sz="2200" dirty="0">
                <a:solidFill>
                  <a:srgbClr val="FF0000"/>
                </a:solidFill>
                <a:effectLst/>
                <a:latin typeface="Nourd" panose="020B0604020202020204" charset="0"/>
                <a:ea typeface="Times New Roman" panose="02020603050405020304" pitchFamily="18" charset="0"/>
              </a:rPr>
              <a:t>suhu</a:t>
            </a:r>
            <a:r>
              <a:rPr lang="id-ID" sz="2200" dirty="0">
                <a:effectLst/>
                <a:latin typeface="Nourd" panose="020B0604020202020204" charset="0"/>
                <a:ea typeface="Times New Roman" panose="02020603050405020304" pitchFamily="18" charset="0"/>
              </a:rPr>
              <a:t> sel yang </a:t>
            </a:r>
            <a:r>
              <a:rPr lang="id-ID" sz="2200" dirty="0">
                <a:solidFill>
                  <a:srgbClr val="FF0000"/>
                </a:solidFill>
                <a:effectLst/>
                <a:latin typeface="Nourd" panose="020B0604020202020204" charset="0"/>
                <a:ea typeface="Times New Roman" panose="02020603050405020304" pitchFamily="18" charset="0"/>
              </a:rPr>
              <a:t>tinggi</a:t>
            </a:r>
            <a:r>
              <a:rPr lang="id-ID" sz="2200" dirty="0">
                <a:effectLst/>
                <a:latin typeface="Nourd" panose="020B0604020202020204" charset="0"/>
                <a:ea typeface="Times New Roman" panose="02020603050405020304" pitchFamily="18" charset="0"/>
              </a:rPr>
              <a:t> sementara </a:t>
            </a:r>
            <a:r>
              <a:rPr lang="id-ID" sz="2200" dirty="0">
                <a:solidFill>
                  <a:srgbClr val="FF0000"/>
                </a:solidFill>
                <a:effectLst/>
                <a:latin typeface="Nourd" panose="020B0604020202020204" charset="0"/>
                <a:ea typeface="Times New Roman" panose="02020603050405020304" pitchFamily="18" charset="0"/>
              </a:rPr>
              <a:t>suhu kolektor</a:t>
            </a:r>
            <a:r>
              <a:rPr lang="id-ID" sz="2200" dirty="0">
                <a:effectLst/>
                <a:latin typeface="Nourd" panose="020B0604020202020204" charset="0"/>
                <a:ea typeface="Times New Roman" panose="02020603050405020304" pitchFamily="18" charset="0"/>
              </a:rPr>
              <a:t> yang </a:t>
            </a:r>
            <a:r>
              <a:rPr lang="id-ID" sz="2200" dirty="0">
                <a:solidFill>
                  <a:srgbClr val="FF0000"/>
                </a:solidFill>
                <a:effectLst/>
                <a:latin typeface="Nourd" panose="020B0604020202020204" charset="0"/>
                <a:ea typeface="Times New Roman" panose="02020603050405020304" pitchFamily="18" charset="0"/>
              </a:rPr>
              <a:t>tinggi</a:t>
            </a:r>
            <a:r>
              <a:rPr lang="id-ID" sz="2200" dirty="0">
                <a:effectLst/>
                <a:latin typeface="Nourd" panose="020B0604020202020204" charset="0"/>
                <a:ea typeface="Times New Roman" panose="02020603050405020304" pitchFamily="18" charset="0"/>
              </a:rPr>
              <a:t> diharapkan menjadi </a:t>
            </a:r>
            <a:r>
              <a:rPr lang="id-ID" sz="2200" dirty="0">
                <a:solidFill>
                  <a:srgbClr val="FF0000"/>
                </a:solidFill>
                <a:effectLst/>
                <a:latin typeface="Nourd" panose="020B0604020202020204" charset="0"/>
                <a:ea typeface="Times New Roman" panose="02020603050405020304" pitchFamily="18" charset="0"/>
              </a:rPr>
              <a:t>lebih baik</a:t>
            </a:r>
            <a:r>
              <a:rPr lang="id-ID" sz="2200" dirty="0">
                <a:effectLst/>
                <a:latin typeface="Nourd" panose="020B0604020202020204" charset="0"/>
                <a:ea typeface="Times New Roman" panose="02020603050405020304" pitchFamily="18" charset="0"/>
              </a:rPr>
              <a:t> dalam efisiensi sistem termal</a:t>
            </a:r>
            <a:endParaRPr lang="id-ID" sz="2200" dirty="0">
              <a:solidFill>
                <a:srgbClr val="1C1C1C"/>
              </a:solidFill>
              <a:latin typeface="Nourd" panose="020B0604020202020204" charset="0"/>
            </a:endParaRPr>
          </a:p>
        </p:txBody>
      </p:sp>
      <p:sp>
        <p:nvSpPr>
          <p:cNvPr id="41" name="TextBox 14">
            <a:extLst>
              <a:ext uri="{FF2B5EF4-FFF2-40B4-BE49-F238E27FC236}">
                <a16:creationId xmlns:a16="http://schemas.microsoft.com/office/drawing/2014/main" id="{0272764C-8311-5A0C-159B-12DFED70032E}"/>
              </a:ext>
            </a:extLst>
          </p:cNvPr>
          <p:cNvSpPr txBox="1"/>
          <p:nvPr/>
        </p:nvSpPr>
        <p:spPr>
          <a:xfrm>
            <a:off x="9608207" y="5478281"/>
            <a:ext cx="6775686" cy="116095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Daffalah</a:t>
            </a:r>
            <a:r>
              <a:rPr lang="id-ID" sz="2199" dirty="0">
                <a:solidFill>
                  <a:srgbClr val="1C1C1C"/>
                </a:solidFill>
                <a:latin typeface="Nourd"/>
              </a:rPr>
              <a:t>: </a:t>
            </a:r>
            <a:r>
              <a:rPr lang="id-ID" sz="2199" dirty="0">
                <a:solidFill>
                  <a:srgbClr val="FF0000"/>
                </a:solidFill>
                <a:latin typeface="Nourd"/>
              </a:rPr>
              <a:t>Kompressor DC</a:t>
            </a:r>
            <a:r>
              <a:rPr lang="id-ID" sz="2199" dirty="0">
                <a:solidFill>
                  <a:srgbClr val="1C1C1C"/>
                </a:solidFill>
                <a:latin typeface="Nourd"/>
              </a:rPr>
              <a:t> digunakan dalam refrigerator fotovoltaik surya untuk </a:t>
            </a:r>
            <a:r>
              <a:rPr lang="id-ID" sz="2199" dirty="0">
                <a:solidFill>
                  <a:srgbClr val="FF0000"/>
                </a:solidFill>
                <a:latin typeface="Nourd"/>
              </a:rPr>
              <a:t>mengurangi kerugian</a:t>
            </a:r>
            <a:r>
              <a:rPr lang="id-ID" sz="2199" dirty="0">
                <a:solidFill>
                  <a:srgbClr val="1C1C1C"/>
                </a:solidFill>
                <a:latin typeface="Nourd"/>
              </a:rPr>
              <a:t> konversi DC ke AC</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2895600" y="1726609"/>
            <a:ext cx="12730576" cy="10402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id-ID" sz="8000" dirty="0">
                <a:solidFill>
                  <a:srgbClr val="1C1C1C"/>
                </a:solidFill>
                <a:latin typeface="Hatton Ultra-Bold"/>
              </a:rPr>
              <a:t>Tinjauan Pustaka</a:t>
            </a:r>
          </a:p>
        </p:txBody>
      </p:sp>
      <p:grpSp>
        <p:nvGrpSpPr>
          <p:cNvPr id="3" name="Group 3"/>
          <p:cNvGrpSpPr/>
          <p:nvPr/>
        </p:nvGrpSpPr>
        <p:grpSpPr>
          <a:xfrm>
            <a:off x="1056849" y="3026343"/>
            <a:ext cx="7961282" cy="2021819"/>
            <a:chOff x="0" y="0"/>
            <a:chExt cx="2608274" cy="662388"/>
          </a:xfrm>
        </p:grpSpPr>
        <p:sp>
          <p:nvSpPr>
            <p:cNvPr id="4" name="Freeform 4"/>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5" name="TextBox 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6" name="TextBox 6"/>
          <p:cNvSpPr txBox="1"/>
          <p:nvPr/>
        </p:nvSpPr>
        <p:spPr>
          <a:xfrm>
            <a:off x="1531809" y="3217410"/>
            <a:ext cx="6775686" cy="1160959"/>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Poyeksi Badan Energi Internasional</a:t>
            </a:r>
            <a:r>
              <a:rPr lang="id-ID" sz="2199" dirty="0">
                <a:solidFill>
                  <a:srgbClr val="1C1C1C"/>
                </a:solidFill>
                <a:latin typeface="Nourd"/>
              </a:rPr>
              <a:t>: modul PV silikon kristal tunggal </a:t>
            </a:r>
            <a:r>
              <a:rPr lang="id-ID" sz="2199" dirty="0">
                <a:solidFill>
                  <a:srgbClr val="FF0000"/>
                </a:solidFill>
                <a:latin typeface="Nourd"/>
              </a:rPr>
              <a:t>21% (2030)</a:t>
            </a:r>
            <a:r>
              <a:rPr lang="id-ID" sz="2199" dirty="0">
                <a:solidFill>
                  <a:srgbClr val="1C1C1C"/>
                </a:solidFill>
                <a:latin typeface="Nourd"/>
              </a:rPr>
              <a:t>, Inverter </a:t>
            </a:r>
            <a:r>
              <a:rPr lang="id-ID" sz="2199" dirty="0">
                <a:solidFill>
                  <a:srgbClr val="FF0000"/>
                </a:solidFill>
                <a:latin typeface="Nourd"/>
              </a:rPr>
              <a:t>95–98% (2020–2030)</a:t>
            </a:r>
            <a:r>
              <a:rPr lang="id-ID" sz="2199" dirty="0">
                <a:solidFill>
                  <a:srgbClr val="1C1C1C"/>
                </a:solidFill>
                <a:latin typeface="Nourd"/>
              </a:rPr>
              <a:t>, baterai  relatif stabil </a:t>
            </a:r>
            <a:r>
              <a:rPr lang="id-ID" sz="2199" dirty="0">
                <a:solidFill>
                  <a:srgbClr val="FF0000"/>
                </a:solidFill>
                <a:latin typeface="Nourd"/>
              </a:rPr>
              <a:t>80%</a:t>
            </a:r>
            <a:r>
              <a:rPr lang="id-ID" sz="2199" dirty="0">
                <a:solidFill>
                  <a:srgbClr val="1C1C1C"/>
                </a:solidFill>
                <a:latin typeface="Nourd"/>
              </a:rPr>
              <a:t>.</a:t>
            </a:r>
          </a:p>
        </p:txBody>
      </p:sp>
      <p:grpSp>
        <p:nvGrpSpPr>
          <p:cNvPr id="7" name="Group 7"/>
          <p:cNvGrpSpPr/>
          <p:nvPr/>
        </p:nvGrpSpPr>
        <p:grpSpPr>
          <a:xfrm>
            <a:off x="9298018" y="3054117"/>
            <a:ext cx="7961282" cy="2021819"/>
            <a:chOff x="0" y="0"/>
            <a:chExt cx="2608274" cy="662388"/>
          </a:xfrm>
        </p:grpSpPr>
        <p:sp>
          <p:nvSpPr>
            <p:cNvPr id="8" name="Freeform 8"/>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TextBox 9"/>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0" name="TextBox 10"/>
          <p:cNvSpPr txBox="1"/>
          <p:nvPr/>
        </p:nvSpPr>
        <p:spPr>
          <a:xfrm>
            <a:off x="9577727" y="3063128"/>
            <a:ext cx="7083675" cy="195604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Opoku et al</a:t>
            </a:r>
            <a:r>
              <a:rPr lang="id-ID" sz="2199" dirty="0">
                <a:solidFill>
                  <a:srgbClr val="1C1C1C"/>
                </a:solidFill>
                <a:latin typeface="Nourd"/>
              </a:rPr>
              <a:t>.: dua lemari es identi</a:t>
            </a:r>
            <a:r>
              <a:rPr lang="en-US" sz="2199" dirty="0">
                <a:solidFill>
                  <a:srgbClr val="1C1C1C"/>
                </a:solidFill>
                <a:latin typeface="Nourd"/>
              </a:rPr>
              <a:t>k</a:t>
            </a:r>
            <a:r>
              <a:rPr lang="id-ID" sz="2199" dirty="0">
                <a:solidFill>
                  <a:srgbClr val="1C1C1C"/>
                </a:solidFill>
                <a:latin typeface="Nourd"/>
              </a:rPr>
              <a:t>, terhubung ke PV melalui konverter DC – AC &amp; kulkas DC terhubung langsung ke PV. Hasilnya, </a:t>
            </a:r>
            <a:r>
              <a:rPr lang="id-ID" sz="2199" dirty="0">
                <a:solidFill>
                  <a:srgbClr val="FF0000"/>
                </a:solidFill>
                <a:latin typeface="Nourd"/>
              </a:rPr>
              <a:t>lemari es AC mengkonsumsi daya yang relatif lebih besar</a:t>
            </a:r>
            <a:r>
              <a:rPr lang="id-ID" sz="2199" dirty="0">
                <a:solidFill>
                  <a:srgbClr val="1C1C1C"/>
                </a:solidFill>
                <a:latin typeface="Nourd"/>
              </a:rPr>
              <a:t> (250-425) W dengan </a:t>
            </a:r>
            <a:r>
              <a:rPr lang="id-ID" sz="2199" dirty="0">
                <a:solidFill>
                  <a:srgbClr val="FF0000"/>
                </a:solidFill>
                <a:latin typeface="Nourd"/>
              </a:rPr>
              <a:t>lonjakan daya</a:t>
            </a:r>
            <a:r>
              <a:rPr lang="id-ID" sz="2199" dirty="0">
                <a:solidFill>
                  <a:srgbClr val="1C1C1C"/>
                </a:solidFill>
                <a:latin typeface="Nourd"/>
              </a:rPr>
              <a:t> dibandingkan dengan DC (75 W)</a:t>
            </a:r>
          </a:p>
        </p:txBody>
      </p:sp>
      <p:grpSp>
        <p:nvGrpSpPr>
          <p:cNvPr id="11" name="Group 11"/>
          <p:cNvGrpSpPr/>
          <p:nvPr/>
        </p:nvGrpSpPr>
        <p:grpSpPr>
          <a:xfrm>
            <a:off x="1028700" y="7435240"/>
            <a:ext cx="7961282" cy="2021819"/>
            <a:chOff x="0" y="0"/>
            <a:chExt cx="2608274" cy="662388"/>
          </a:xfrm>
        </p:grpSpPr>
        <p:sp>
          <p:nvSpPr>
            <p:cNvPr id="12" name="Freeform 12"/>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TextBox 13"/>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4" name="TextBox 14"/>
          <p:cNvSpPr txBox="1"/>
          <p:nvPr/>
        </p:nvSpPr>
        <p:spPr>
          <a:xfrm>
            <a:off x="1621544" y="7641984"/>
            <a:ext cx="7217656" cy="1956048"/>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Mohan &amp; Chandrakant</a:t>
            </a:r>
            <a:r>
              <a:rPr lang="id-ID" sz="2199" dirty="0">
                <a:solidFill>
                  <a:srgbClr val="1C1C1C"/>
                </a:solidFill>
                <a:latin typeface="Nourd"/>
              </a:rPr>
              <a:t>: menggunakan </a:t>
            </a:r>
            <a:r>
              <a:rPr lang="id-ID" sz="2199" dirty="0">
                <a:solidFill>
                  <a:srgbClr val="FF0000"/>
                </a:solidFill>
                <a:latin typeface="Nourd"/>
              </a:rPr>
              <a:t>R290</a:t>
            </a:r>
            <a:r>
              <a:rPr lang="id-ID" sz="2199" dirty="0">
                <a:solidFill>
                  <a:srgbClr val="1C1C1C"/>
                </a:solidFill>
                <a:latin typeface="Nourd"/>
              </a:rPr>
              <a:t>, </a:t>
            </a:r>
            <a:r>
              <a:rPr lang="id-ID" sz="2199" dirty="0">
                <a:solidFill>
                  <a:srgbClr val="FF0000"/>
                </a:solidFill>
                <a:latin typeface="Nourd"/>
              </a:rPr>
              <a:t>kecepatan variabel</a:t>
            </a:r>
            <a:r>
              <a:rPr lang="id-ID" sz="2199" dirty="0">
                <a:solidFill>
                  <a:srgbClr val="1C1C1C"/>
                </a:solidFill>
                <a:latin typeface="Nourd"/>
              </a:rPr>
              <a:t> mengkonsumsi </a:t>
            </a:r>
            <a:r>
              <a:rPr lang="id-ID" sz="2199" dirty="0">
                <a:solidFill>
                  <a:srgbClr val="FF0000"/>
                </a:solidFill>
                <a:latin typeface="Nourd"/>
              </a:rPr>
              <a:t>daya lebih kecil</a:t>
            </a:r>
            <a:r>
              <a:rPr lang="id-ID" sz="2199" dirty="0">
                <a:solidFill>
                  <a:srgbClr val="1C1C1C"/>
                </a:solidFill>
                <a:latin typeface="Nourd"/>
              </a:rPr>
              <a:t> (177,1 W) </a:t>
            </a:r>
            <a:r>
              <a:rPr lang="id-ID" sz="2199" dirty="0">
                <a:solidFill>
                  <a:srgbClr val="FF0000"/>
                </a:solidFill>
                <a:latin typeface="Nourd"/>
              </a:rPr>
              <a:t>diban- ding kecepatan maksimum</a:t>
            </a:r>
            <a:r>
              <a:rPr lang="id-ID" sz="2199" dirty="0">
                <a:solidFill>
                  <a:srgbClr val="1C1C1C"/>
                </a:solidFill>
                <a:latin typeface="Nourd"/>
              </a:rPr>
              <a:t> (215,97 W) dengan kapasitas pendinginan masing-masing 99,64 W, 109,12 W</a:t>
            </a:r>
          </a:p>
          <a:p>
            <a:pPr>
              <a:lnSpc>
                <a:spcPts val="3079"/>
              </a:lnSpc>
            </a:pPr>
            <a:endParaRPr lang="en-US" sz="2199" dirty="0">
              <a:solidFill>
                <a:srgbClr val="1C1C1C"/>
              </a:solidFill>
              <a:latin typeface="Nourd"/>
            </a:endParaRPr>
          </a:p>
        </p:txBody>
      </p:sp>
      <p:grpSp>
        <p:nvGrpSpPr>
          <p:cNvPr id="15" name="Group 15"/>
          <p:cNvGrpSpPr/>
          <p:nvPr/>
        </p:nvGrpSpPr>
        <p:grpSpPr>
          <a:xfrm>
            <a:off x="9260888" y="7434180"/>
            <a:ext cx="7961282" cy="2021819"/>
            <a:chOff x="0" y="0"/>
            <a:chExt cx="2608274" cy="662388"/>
          </a:xfrm>
        </p:grpSpPr>
        <p:sp>
          <p:nvSpPr>
            <p:cNvPr id="16" name="Freeform 16"/>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 name="TextBox 17"/>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8" name="TextBox 18"/>
          <p:cNvSpPr txBox="1"/>
          <p:nvPr/>
        </p:nvSpPr>
        <p:spPr>
          <a:xfrm>
            <a:off x="9577727" y="7641984"/>
            <a:ext cx="7529460"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Su et al.</a:t>
            </a:r>
            <a:r>
              <a:rPr lang="id-ID" sz="2199" dirty="0">
                <a:solidFill>
                  <a:srgbClr val="1C1C1C"/>
                </a:solidFill>
                <a:latin typeface="Nourd"/>
              </a:rPr>
              <a:t>: </a:t>
            </a:r>
            <a:r>
              <a:rPr lang="id-ID" sz="2199" dirty="0">
                <a:solidFill>
                  <a:srgbClr val="FF0000"/>
                </a:solidFill>
                <a:latin typeface="Nourd"/>
              </a:rPr>
              <a:t>suhu lingkungan meningkat</a:t>
            </a:r>
            <a:r>
              <a:rPr lang="id-ID" sz="2199" dirty="0">
                <a:solidFill>
                  <a:srgbClr val="1C1C1C"/>
                </a:solidFill>
                <a:latin typeface="Nourd"/>
              </a:rPr>
              <a:t> </a:t>
            </a:r>
            <a:r>
              <a:rPr lang="id-ID" sz="2199" dirty="0">
                <a:solidFill>
                  <a:srgbClr val="1C1C1C"/>
                </a:solidFill>
                <a:latin typeface="Times New Roman" panose="02020603050405020304" pitchFamily="18" charset="0"/>
                <a:cs typeface="Times New Roman" panose="02020603050405020304" pitchFamily="18" charset="0"/>
              </a:rPr>
              <a:t>→</a:t>
            </a:r>
            <a:r>
              <a:rPr lang="id-ID" sz="2199" dirty="0">
                <a:solidFill>
                  <a:srgbClr val="FF0000"/>
                </a:solidFill>
                <a:latin typeface="Nourd"/>
              </a:rPr>
              <a:t>kapasitas pendinginan</a:t>
            </a:r>
            <a:r>
              <a:rPr lang="id-ID" sz="2199" dirty="0">
                <a:solidFill>
                  <a:srgbClr val="1C1C1C"/>
                </a:solidFill>
                <a:latin typeface="Nourd"/>
              </a:rPr>
              <a:t> rata-rata </a:t>
            </a:r>
            <a:r>
              <a:rPr lang="id-ID" sz="2199" dirty="0">
                <a:solidFill>
                  <a:srgbClr val="FF0000"/>
                </a:solidFill>
                <a:latin typeface="Nourd"/>
              </a:rPr>
              <a:t>menurun</a:t>
            </a:r>
            <a:r>
              <a:rPr lang="id-ID" sz="2199" dirty="0">
                <a:solidFill>
                  <a:srgbClr val="1C1C1C"/>
                </a:solidFill>
                <a:latin typeface="Nourd"/>
              </a:rPr>
              <a:t> secara signifikan, </a:t>
            </a:r>
            <a:endParaRPr lang="en-US" sz="2199" dirty="0">
              <a:solidFill>
                <a:srgbClr val="1C1C1C"/>
              </a:solidFill>
              <a:latin typeface="Nourd"/>
            </a:endParaRPr>
          </a:p>
          <a:p>
            <a:pPr>
              <a:lnSpc>
                <a:spcPts val="3079"/>
              </a:lnSpc>
            </a:pPr>
            <a:r>
              <a:rPr lang="id-ID" sz="2199" dirty="0">
                <a:solidFill>
                  <a:srgbClr val="FF0000"/>
                </a:solidFill>
                <a:latin typeface="Nourd"/>
              </a:rPr>
              <a:t>intensitas radiasi meningkat</a:t>
            </a:r>
            <a:r>
              <a:rPr lang="id-ID" sz="2199" dirty="0">
                <a:solidFill>
                  <a:srgbClr val="1C1C1C"/>
                </a:solidFill>
                <a:latin typeface="Times New Roman" panose="02020603050405020304" pitchFamily="18" charset="0"/>
                <a:cs typeface="Times New Roman" panose="02020603050405020304" pitchFamily="18" charset="0"/>
              </a:rPr>
              <a:t>→</a:t>
            </a:r>
            <a:r>
              <a:rPr lang="id-ID" sz="2199" dirty="0">
                <a:solidFill>
                  <a:srgbClr val="FF0000"/>
                </a:solidFill>
                <a:latin typeface="Nourd"/>
              </a:rPr>
              <a:t>kapasitas pendinginan meningkat</a:t>
            </a:r>
            <a:r>
              <a:rPr lang="id-ID" sz="2199" dirty="0">
                <a:solidFill>
                  <a:srgbClr val="1C1C1C"/>
                </a:solidFill>
                <a:latin typeface="Nourd"/>
              </a:rPr>
              <a:t> secara signifikan</a:t>
            </a:r>
          </a:p>
        </p:txBody>
      </p:sp>
      <p:grpSp>
        <p:nvGrpSpPr>
          <p:cNvPr id="19" name="Group 19"/>
          <p:cNvGrpSpPr/>
          <p:nvPr/>
        </p:nvGrpSpPr>
        <p:grpSpPr>
          <a:xfrm>
            <a:off x="1028700" y="1028700"/>
            <a:ext cx="3494852" cy="954083"/>
            <a:chOff x="0" y="0"/>
            <a:chExt cx="1010276" cy="275802"/>
          </a:xfrm>
        </p:grpSpPr>
        <p:sp>
          <p:nvSpPr>
            <p:cNvPr id="20" name="Freeform 2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TextBox 2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23" name="Group 23"/>
          <p:cNvGrpSpPr/>
          <p:nvPr/>
        </p:nvGrpSpPr>
        <p:grpSpPr>
          <a:xfrm>
            <a:off x="13764448" y="1028700"/>
            <a:ext cx="3494852" cy="954083"/>
            <a:chOff x="0" y="0"/>
            <a:chExt cx="1010276" cy="275802"/>
          </a:xfrm>
        </p:grpSpPr>
        <p:sp>
          <p:nvSpPr>
            <p:cNvPr id="24" name="Freeform 2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TextBox 2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6" name="TextBox 26"/>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a:t>
            </a:r>
            <a:r>
              <a:rPr lang="id-ID" sz="2199" dirty="0">
                <a:solidFill>
                  <a:srgbClr val="1C1C1C"/>
                </a:solidFill>
                <a:latin typeface="Nourd Bold"/>
              </a:rPr>
              <a:t>rma Persada</a:t>
            </a:r>
          </a:p>
        </p:txBody>
      </p:sp>
      <p:sp>
        <p:nvSpPr>
          <p:cNvPr id="27" name="AutoShape 2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TextBox 2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07/23</a:t>
            </a:r>
          </a:p>
        </p:txBody>
      </p:sp>
      <p:sp>
        <p:nvSpPr>
          <p:cNvPr id="30" name="Freeform 3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Freeform 3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2" name="Picture 31">
            <a:extLst>
              <a:ext uri="{FF2B5EF4-FFF2-40B4-BE49-F238E27FC236}">
                <a16:creationId xmlns:a16="http://schemas.microsoft.com/office/drawing/2014/main" id="{9325C646-6990-33CC-4CB9-226ED0C5CE22}"/>
              </a:ext>
            </a:extLst>
          </p:cNvPr>
          <p:cNvPicPr>
            <a:picLocks noChangeAspect="1"/>
          </p:cNvPicPr>
          <p:nvPr/>
        </p:nvPicPr>
        <p:blipFill>
          <a:blip r:embed="rId4"/>
          <a:stretch>
            <a:fillRect/>
          </a:stretch>
        </p:blipFill>
        <p:spPr>
          <a:xfrm>
            <a:off x="1421792" y="1098035"/>
            <a:ext cx="847417" cy="853514"/>
          </a:xfrm>
          <a:prstGeom prst="rect">
            <a:avLst/>
          </a:prstGeom>
        </p:spPr>
      </p:pic>
      <p:grpSp>
        <p:nvGrpSpPr>
          <p:cNvPr id="33" name="Group 11">
            <a:extLst>
              <a:ext uri="{FF2B5EF4-FFF2-40B4-BE49-F238E27FC236}">
                <a16:creationId xmlns:a16="http://schemas.microsoft.com/office/drawing/2014/main" id="{5D571498-2E60-A3D0-81E9-E653ADA5C5F7}"/>
              </a:ext>
            </a:extLst>
          </p:cNvPr>
          <p:cNvGrpSpPr/>
          <p:nvPr/>
        </p:nvGrpSpPr>
        <p:grpSpPr>
          <a:xfrm>
            <a:off x="1058220" y="5224280"/>
            <a:ext cx="7961282" cy="4725630"/>
            <a:chOff x="-40164" y="-735410"/>
            <a:chExt cx="2608274" cy="1548210"/>
          </a:xfrm>
        </p:grpSpPr>
        <p:sp>
          <p:nvSpPr>
            <p:cNvPr id="34" name="Freeform 12">
              <a:extLst>
                <a:ext uri="{FF2B5EF4-FFF2-40B4-BE49-F238E27FC236}">
                  <a16:creationId xmlns:a16="http://schemas.microsoft.com/office/drawing/2014/main" id="{0EA5CF50-79A5-FED6-2FB9-AE92EB9F9FBC}"/>
                </a:ext>
              </a:extLst>
            </p:cNvPr>
            <p:cNvSpPr/>
            <p:nvPr/>
          </p:nvSpPr>
          <p:spPr>
            <a:xfrm>
              <a:off x="-40164" y="-73541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TextBox 13">
              <a:extLst>
                <a:ext uri="{FF2B5EF4-FFF2-40B4-BE49-F238E27FC236}">
                  <a16:creationId xmlns:a16="http://schemas.microsoft.com/office/drawing/2014/main" id="{861D8CC0-6B85-C5BC-253A-7E54651BB8CC}"/>
                </a:ext>
              </a:extLst>
            </p:cNvPr>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36" name="Group 11">
            <a:extLst>
              <a:ext uri="{FF2B5EF4-FFF2-40B4-BE49-F238E27FC236}">
                <a16:creationId xmlns:a16="http://schemas.microsoft.com/office/drawing/2014/main" id="{38E8AE18-2544-C326-C5F5-4B77EAF46C62}"/>
              </a:ext>
            </a:extLst>
          </p:cNvPr>
          <p:cNvGrpSpPr/>
          <p:nvPr/>
        </p:nvGrpSpPr>
        <p:grpSpPr>
          <a:xfrm>
            <a:off x="9298018" y="5255325"/>
            <a:ext cx="7961282" cy="2021819"/>
            <a:chOff x="0" y="0"/>
            <a:chExt cx="2608274" cy="662388"/>
          </a:xfrm>
        </p:grpSpPr>
        <p:sp>
          <p:nvSpPr>
            <p:cNvPr id="37" name="Freeform 12">
              <a:extLst>
                <a:ext uri="{FF2B5EF4-FFF2-40B4-BE49-F238E27FC236}">
                  <a16:creationId xmlns:a16="http://schemas.microsoft.com/office/drawing/2014/main" id="{22D506C0-FF5E-9291-DF95-1470C5C6A697}"/>
                </a:ext>
              </a:extLst>
            </p:cNvPr>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8" name="TextBox 13">
              <a:extLst>
                <a:ext uri="{FF2B5EF4-FFF2-40B4-BE49-F238E27FC236}">
                  <a16:creationId xmlns:a16="http://schemas.microsoft.com/office/drawing/2014/main" id="{119EBEC0-FD30-59F8-58A3-061735FE8C3D}"/>
                </a:ext>
              </a:extLst>
            </p:cNvPr>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39" name="TextBox 14">
            <a:extLst>
              <a:ext uri="{FF2B5EF4-FFF2-40B4-BE49-F238E27FC236}">
                <a16:creationId xmlns:a16="http://schemas.microsoft.com/office/drawing/2014/main" id="{DF947A72-9349-C562-EE0D-EF1808DBEE0C}"/>
              </a:ext>
            </a:extLst>
          </p:cNvPr>
          <p:cNvSpPr txBox="1"/>
          <p:nvPr/>
        </p:nvSpPr>
        <p:spPr>
          <a:xfrm>
            <a:off x="1531809" y="5478281"/>
            <a:ext cx="6865375"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200" b="1" u="sng" dirty="0">
                <a:effectLst/>
                <a:latin typeface="Nourd" panose="020B0604020202020204" charset="0"/>
                <a:ea typeface="Times New Roman" panose="02020603050405020304" pitchFamily="18" charset="0"/>
              </a:rPr>
              <a:t>Kasera et al.</a:t>
            </a:r>
            <a:r>
              <a:rPr lang="en-US" sz="2200" b="1" u="sng" dirty="0">
                <a:effectLst/>
                <a:latin typeface="Nourd" panose="020B0604020202020204" charset="0"/>
                <a:ea typeface="Times New Roman" panose="02020603050405020304" pitchFamily="18" charset="0"/>
              </a:rPr>
              <a:t>:</a:t>
            </a:r>
            <a:r>
              <a:rPr lang="id-ID" sz="2200" dirty="0">
                <a:effectLst/>
                <a:latin typeface="Nourd" panose="020B0604020202020204" charset="0"/>
                <a:ea typeface="Times New Roman" panose="02020603050405020304" pitchFamily="18" charset="0"/>
              </a:rPr>
              <a:t> </a:t>
            </a:r>
            <a:r>
              <a:rPr lang="id-ID" sz="2200" dirty="0">
                <a:solidFill>
                  <a:srgbClr val="FF0000"/>
                </a:solidFill>
                <a:effectLst/>
                <a:latin typeface="Nourd" panose="020B0604020202020204" charset="0"/>
                <a:ea typeface="Times New Roman" panose="02020603050405020304" pitchFamily="18" charset="0"/>
              </a:rPr>
              <a:t>R290</a:t>
            </a:r>
            <a:r>
              <a:rPr lang="id-ID" sz="2200" dirty="0">
                <a:effectLst/>
                <a:latin typeface="Nourd" panose="020B0604020202020204" charset="0"/>
                <a:ea typeface="Times New Roman" panose="02020603050405020304" pitchFamily="18" charset="0"/>
              </a:rPr>
              <a:t> adalah refrigeran </a:t>
            </a:r>
            <a:r>
              <a:rPr lang="id-ID" sz="2200" dirty="0">
                <a:solidFill>
                  <a:srgbClr val="FF0000"/>
                </a:solidFill>
                <a:effectLst/>
                <a:latin typeface="Nourd" panose="020B0604020202020204" charset="0"/>
                <a:ea typeface="Times New Roman" panose="02020603050405020304" pitchFamily="18" charset="0"/>
              </a:rPr>
              <a:t>sangat baik</a:t>
            </a:r>
            <a:r>
              <a:rPr lang="id-ID" sz="2200" dirty="0">
                <a:effectLst/>
                <a:latin typeface="Nourd" panose="020B0604020202020204" charset="0"/>
                <a:ea typeface="Times New Roman" panose="02020603050405020304" pitchFamily="18" charset="0"/>
              </a:rPr>
              <a:t> dilihat dari sifat </a:t>
            </a:r>
            <a:r>
              <a:rPr lang="id-ID" sz="2200" dirty="0">
                <a:solidFill>
                  <a:srgbClr val="FF0000"/>
                </a:solidFill>
                <a:effectLst/>
                <a:latin typeface="Nourd" panose="020B0604020202020204" charset="0"/>
                <a:ea typeface="Times New Roman" panose="02020603050405020304" pitchFamily="18" charset="0"/>
              </a:rPr>
              <a:t>termodinamika</a:t>
            </a:r>
            <a:r>
              <a:rPr lang="id-ID" sz="2200" dirty="0">
                <a:effectLst/>
                <a:latin typeface="Nourd" panose="020B0604020202020204" charset="0"/>
                <a:ea typeface="Times New Roman" panose="02020603050405020304" pitchFamily="18" charset="0"/>
              </a:rPr>
              <a:t>nya dan masalah </a:t>
            </a:r>
            <a:r>
              <a:rPr lang="id-ID" sz="2200" dirty="0">
                <a:solidFill>
                  <a:srgbClr val="FF0000"/>
                </a:solidFill>
                <a:effectLst/>
                <a:latin typeface="Nourd" panose="020B0604020202020204" charset="0"/>
                <a:ea typeface="Times New Roman" panose="02020603050405020304" pitchFamily="18" charset="0"/>
              </a:rPr>
              <a:t>lingkungan</a:t>
            </a:r>
            <a:r>
              <a:rPr lang="id-ID" sz="2200" dirty="0">
                <a:effectLst/>
                <a:latin typeface="Nourd" panose="020B0604020202020204" charset="0"/>
                <a:ea typeface="Times New Roman" panose="02020603050405020304" pitchFamily="18" charset="0"/>
              </a:rPr>
              <a:t>. Penggunaan </a:t>
            </a:r>
            <a:r>
              <a:rPr lang="id-ID" sz="2200" dirty="0">
                <a:solidFill>
                  <a:srgbClr val="FF0000"/>
                </a:solidFill>
                <a:effectLst/>
                <a:latin typeface="Nourd" panose="020B0604020202020204" charset="0"/>
                <a:ea typeface="Times New Roman" panose="02020603050405020304" pitchFamily="18" charset="0"/>
              </a:rPr>
              <a:t>variabel kecepatan</a:t>
            </a:r>
            <a:r>
              <a:rPr lang="id-ID" sz="2200" dirty="0">
                <a:effectLst/>
                <a:latin typeface="Nourd" panose="020B0604020202020204" charset="0"/>
                <a:ea typeface="Times New Roman" panose="02020603050405020304" pitchFamily="18" charset="0"/>
              </a:rPr>
              <a:t> akan diperoleh </a:t>
            </a:r>
            <a:r>
              <a:rPr lang="id-ID" sz="2200" dirty="0">
                <a:solidFill>
                  <a:srgbClr val="FF0000"/>
                </a:solidFill>
                <a:effectLst/>
                <a:latin typeface="Nourd" panose="020B0604020202020204" charset="0"/>
                <a:ea typeface="Times New Roman" panose="02020603050405020304" pitchFamily="18" charset="0"/>
              </a:rPr>
              <a:t>kinerja</a:t>
            </a:r>
            <a:r>
              <a:rPr lang="id-ID" sz="2200" dirty="0">
                <a:effectLst/>
                <a:latin typeface="Nourd" panose="020B0604020202020204" charset="0"/>
                <a:ea typeface="Times New Roman" panose="02020603050405020304" pitchFamily="18" charset="0"/>
              </a:rPr>
              <a:t> yang </a:t>
            </a:r>
            <a:r>
              <a:rPr lang="id-ID" sz="2200" dirty="0">
                <a:solidFill>
                  <a:srgbClr val="FF0000"/>
                </a:solidFill>
                <a:effectLst/>
                <a:latin typeface="Nourd" panose="020B0604020202020204" charset="0"/>
                <a:ea typeface="Times New Roman" panose="02020603050405020304" pitchFamily="18" charset="0"/>
              </a:rPr>
              <a:t>lebih baik</a:t>
            </a:r>
            <a:r>
              <a:rPr lang="id-ID" sz="2200" dirty="0">
                <a:effectLst/>
                <a:latin typeface="Nourd" panose="020B0604020202020204" charset="0"/>
                <a:ea typeface="Times New Roman" panose="02020603050405020304" pitchFamily="18" charset="0"/>
              </a:rPr>
              <a:t>.</a:t>
            </a:r>
            <a:endParaRPr lang="id-ID" sz="2200" dirty="0">
              <a:solidFill>
                <a:srgbClr val="1C1C1C"/>
              </a:solidFill>
              <a:latin typeface="Nourd" panose="020B0604020202020204" charset="0"/>
            </a:endParaRPr>
          </a:p>
        </p:txBody>
      </p:sp>
      <p:sp>
        <p:nvSpPr>
          <p:cNvPr id="41" name="TextBox 14">
            <a:extLst>
              <a:ext uri="{FF2B5EF4-FFF2-40B4-BE49-F238E27FC236}">
                <a16:creationId xmlns:a16="http://schemas.microsoft.com/office/drawing/2014/main" id="{0272764C-8311-5A0C-159B-12DFED70032E}"/>
              </a:ext>
            </a:extLst>
          </p:cNvPr>
          <p:cNvSpPr txBox="1"/>
          <p:nvPr/>
        </p:nvSpPr>
        <p:spPr>
          <a:xfrm>
            <a:off x="9608206" y="5478281"/>
            <a:ext cx="7308193"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Sabry &amp; Ker</a:t>
            </a:r>
            <a:r>
              <a:rPr lang="en-US" sz="2199" dirty="0">
                <a:solidFill>
                  <a:srgbClr val="1C1C1C"/>
                </a:solidFill>
                <a:latin typeface="Nourd"/>
              </a:rPr>
              <a:t>: VSD</a:t>
            </a:r>
            <a:r>
              <a:rPr lang="id-ID" sz="2199" dirty="0">
                <a:solidFill>
                  <a:srgbClr val="1C1C1C"/>
                </a:solidFill>
                <a:latin typeface="Nourd"/>
              </a:rPr>
              <a:t> battery-inverter-load, battery-load dan grid-load. </a:t>
            </a:r>
            <a:r>
              <a:rPr lang="id-ID" sz="2199" dirty="0">
                <a:solidFill>
                  <a:srgbClr val="FF0000"/>
                </a:solidFill>
                <a:latin typeface="Nourd"/>
              </a:rPr>
              <a:t>Efisiensi beban-baterai ±99%</a:t>
            </a:r>
            <a:r>
              <a:rPr lang="en-US" sz="2199" dirty="0">
                <a:solidFill>
                  <a:srgbClr val="1C1C1C"/>
                </a:solidFill>
                <a:latin typeface="Nourd"/>
              </a:rPr>
              <a:t>, </a:t>
            </a:r>
            <a:r>
              <a:rPr lang="id-ID" sz="2199" dirty="0">
                <a:solidFill>
                  <a:srgbClr val="1C1C1C"/>
                </a:solidFill>
                <a:latin typeface="Nourd"/>
              </a:rPr>
              <a:t> </a:t>
            </a:r>
            <a:r>
              <a:rPr lang="id-ID" sz="2199" dirty="0">
                <a:solidFill>
                  <a:srgbClr val="FF0000"/>
                </a:solidFill>
                <a:latin typeface="Nourd"/>
              </a:rPr>
              <a:t>beban-baterai-inverter ±78,5%</a:t>
            </a:r>
            <a:r>
              <a:rPr lang="id-ID" sz="2199" dirty="0">
                <a:solidFill>
                  <a:srgbClr val="1C1C1C"/>
                </a:solidFill>
                <a:latin typeface="Nourd"/>
              </a:rPr>
              <a:t> karena kerugian inverter. </a:t>
            </a:r>
            <a:r>
              <a:rPr lang="en-US" sz="2199" dirty="0">
                <a:solidFill>
                  <a:srgbClr val="1C1C1C"/>
                </a:solidFill>
                <a:latin typeface="Nourd"/>
              </a:rPr>
              <a:t>B</a:t>
            </a:r>
            <a:r>
              <a:rPr lang="id-ID" sz="2199" dirty="0">
                <a:solidFill>
                  <a:srgbClr val="1C1C1C"/>
                </a:solidFill>
                <a:latin typeface="Nourd"/>
              </a:rPr>
              <a:t>attery-load </a:t>
            </a:r>
            <a:r>
              <a:rPr lang="en-US" sz="2199" dirty="0">
                <a:solidFill>
                  <a:srgbClr val="1C1C1C"/>
                </a:solidFill>
                <a:latin typeface="Nourd"/>
              </a:rPr>
              <a:t>(</a:t>
            </a:r>
            <a:r>
              <a:rPr lang="id-ID" sz="2199" dirty="0">
                <a:solidFill>
                  <a:srgbClr val="1C1C1C"/>
                </a:solidFill>
                <a:latin typeface="Nourd"/>
              </a:rPr>
              <a:t>1.850 kWh</a:t>
            </a:r>
            <a:r>
              <a:rPr lang="en-US" sz="2199" dirty="0">
                <a:solidFill>
                  <a:srgbClr val="1C1C1C"/>
                </a:solidFill>
                <a:latin typeface="Nourd"/>
              </a:rPr>
              <a:t>/</a:t>
            </a:r>
            <a:r>
              <a:rPr lang="id-ID" sz="2199" dirty="0">
                <a:solidFill>
                  <a:srgbClr val="1C1C1C"/>
                </a:solidFill>
                <a:latin typeface="Nourd"/>
              </a:rPr>
              <a:t>hari, battery-inverter-load </a:t>
            </a:r>
            <a:r>
              <a:rPr lang="en-US" sz="2199" dirty="0">
                <a:solidFill>
                  <a:srgbClr val="1C1C1C"/>
                </a:solidFill>
                <a:latin typeface="Nourd"/>
              </a:rPr>
              <a:t>(</a:t>
            </a:r>
            <a:r>
              <a:rPr lang="id-ID" sz="2199" dirty="0">
                <a:solidFill>
                  <a:srgbClr val="1C1C1C"/>
                </a:solidFill>
                <a:latin typeface="Nourd"/>
              </a:rPr>
              <a:t>2,466 kWh</a:t>
            </a:r>
            <a:r>
              <a:rPr lang="en-US" sz="2199" dirty="0">
                <a:solidFill>
                  <a:srgbClr val="1C1C1C"/>
                </a:solidFill>
                <a:latin typeface="Nourd"/>
              </a:rPr>
              <a:t>/</a:t>
            </a:r>
            <a:r>
              <a:rPr lang="id-ID" sz="2199" dirty="0">
                <a:solidFill>
                  <a:srgbClr val="1C1C1C"/>
                </a:solidFill>
                <a:latin typeface="Nourd"/>
              </a:rPr>
              <a:t>hari</a:t>
            </a:r>
            <a:r>
              <a:rPr lang="en-US" sz="2199" dirty="0">
                <a:solidFill>
                  <a:srgbClr val="1C1C1C"/>
                </a:solidFill>
                <a:latin typeface="Nourd"/>
              </a:rPr>
              <a:t>)</a:t>
            </a:r>
            <a:endParaRPr lang="id-ID" sz="2199" dirty="0">
              <a:solidFill>
                <a:srgbClr val="1C1C1C"/>
              </a:solidFill>
              <a:latin typeface="Nourd"/>
            </a:endParaRPr>
          </a:p>
        </p:txBody>
      </p:sp>
    </p:spTree>
    <p:extLst>
      <p:ext uri="{BB962C8B-B14F-4D97-AF65-F5344CB8AC3E}">
        <p14:creationId xmlns:p14="http://schemas.microsoft.com/office/powerpoint/2010/main" val="16891646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2895600" y="1726609"/>
            <a:ext cx="12730576" cy="1040285"/>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id-ID" sz="8000" dirty="0">
                <a:solidFill>
                  <a:srgbClr val="1C1C1C"/>
                </a:solidFill>
                <a:latin typeface="Hatton Ultra-Bold"/>
              </a:rPr>
              <a:t>Tinjauan Pustaka</a:t>
            </a:r>
          </a:p>
        </p:txBody>
      </p:sp>
      <p:grpSp>
        <p:nvGrpSpPr>
          <p:cNvPr id="3" name="Group 3"/>
          <p:cNvGrpSpPr/>
          <p:nvPr/>
        </p:nvGrpSpPr>
        <p:grpSpPr>
          <a:xfrm>
            <a:off x="1056849" y="3026343"/>
            <a:ext cx="7961282" cy="2021819"/>
            <a:chOff x="0" y="0"/>
            <a:chExt cx="2608274" cy="662388"/>
          </a:xfrm>
        </p:grpSpPr>
        <p:sp>
          <p:nvSpPr>
            <p:cNvPr id="4" name="Freeform 4"/>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dirty="0"/>
            </a:p>
          </p:txBody>
        </p:sp>
        <p:sp>
          <p:nvSpPr>
            <p:cNvPr id="5" name="TextBox 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6" name="TextBox 6"/>
          <p:cNvSpPr txBox="1"/>
          <p:nvPr/>
        </p:nvSpPr>
        <p:spPr>
          <a:xfrm>
            <a:off x="1531808" y="3217410"/>
            <a:ext cx="7168311" cy="155850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latin typeface="Nourd"/>
              </a:rPr>
              <a:t>Shaban et al</a:t>
            </a:r>
            <a:r>
              <a:rPr lang="id-ID" sz="2199" dirty="0">
                <a:latin typeface="Nourd"/>
              </a:rPr>
              <a:t>.: lemari es display (RDC) dengan </a:t>
            </a:r>
            <a:r>
              <a:rPr lang="id-ID" sz="2199" dirty="0">
                <a:solidFill>
                  <a:srgbClr val="FF0000"/>
                </a:solidFill>
                <a:latin typeface="Nourd"/>
              </a:rPr>
              <a:t>variabel kecepatan</a:t>
            </a:r>
            <a:r>
              <a:rPr lang="id-ID" sz="2199" dirty="0">
                <a:latin typeface="Nourd"/>
              </a:rPr>
              <a:t> kompressor DC serta </a:t>
            </a:r>
            <a:r>
              <a:rPr lang="id-ID" sz="2199" dirty="0">
                <a:solidFill>
                  <a:srgbClr val="FF0000"/>
                </a:solidFill>
                <a:latin typeface="Nourd"/>
              </a:rPr>
              <a:t>dilengkapi dengan pengatur aliran refrigeran</a:t>
            </a:r>
            <a:r>
              <a:rPr lang="id-ID" sz="2199" dirty="0">
                <a:latin typeface="Nourd"/>
              </a:rPr>
              <a:t> (VRF) menghasilkan</a:t>
            </a:r>
            <a:r>
              <a:rPr lang="en-US" sz="2199" dirty="0">
                <a:latin typeface="Nourd"/>
              </a:rPr>
              <a:t> </a:t>
            </a:r>
            <a:r>
              <a:rPr lang="id-ID" sz="2199" dirty="0">
                <a:solidFill>
                  <a:srgbClr val="FF0000"/>
                </a:solidFill>
                <a:latin typeface="Nourd"/>
              </a:rPr>
              <a:t>penghe</a:t>
            </a:r>
            <a:r>
              <a:rPr lang="en-US" sz="2199" dirty="0">
                <a:solidFill>
                  <a:srgbClr val="FF0000"/>
                </a:solidFill>
                <a:latin typeface="Nourd"/>
              </a:rPr>
              <a:t>-</a:t>
            </a:r>
            <a:r>
              <a:rPr lang="id-ID" sz="2199" dirty="0">
                <a:solidFill>
                  <a:srgbClr val="FF0000"/>
                </a:solidFill>
                <a:latin typeface="Nourd"/>
              </a:rPr>
              <a:t>matan energi 32% </a:t>
            </a:r>
            <a:r>
              <a:rPr lang="id-ID" sz="2199" dirty="0">
                <a:latin typeface="Nourd"/>
              </a:rPr>
              <a:t>dibandingkan kabinet komersial</a:t>
            </a:r>
          </a:p>
        </p:txBody>
      </p:sp>
      <p:grpSp>
        <p:nvGrpSpPr>
          <p:cNvPr id="7" name="Group 7"/>
          <p:cNvGrpSpPr/>
          <p:nvPr/>
        </p:nvGrpSpPr>
        <p:grpSpPr>
          <a:xfrm>
            <a:off x="9298018" y="3054117"/>
            <a:ext cx="7961282" cy="2021819"/>
            <a:chOff x="0" y="0"/>
            <a:chExt cx="2608274" cy="662388"/>
          </a:xfrm>
        </p:grpSpPr>
        <p:sp>
          <p:nvSpPr>
            <p:cNvPr id="8" name="Freeform 8"/>
            <p:cNvSpPr/>
            <p:nvPr/>
          </p:nvSpPr>
          <p:spPr>
            <a:xfrm>
              <a:off x="0" y="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TextBox 9"/>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10" name="TextBox 10"/>
          <p:cNvSpPr txBox="1"/>
          <p:nvPr/>
        </p:nvSpPr>
        <p:spPr>
          <a:xfrm>
            <a:off x="9623922" y="3230983"/>
            <a:ext cx="7308193" cy="156523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199" b="1" u="sng" dirty="0">
                <a:solidFill>
                  <a:srgbClr val="1C1C1C"/>
                </a:solidFill>
                <a:latin typeface="Nourd"/>
              </a:rPr>
              <a:t>Ekren &amp; Celik</a:t>
            </a:r>
            <a:r>
              <a:rPr lang="en-US" sz="2199" dirty="0">
                <a:solidFill>
                  <a:srgbClr val="1C1C1C"/>
                </a:solidFill>
                <a:latin typeface="Nourd"/>
              </a:rPr>
              <a:t>:</a:t>
            </a:r>
            <a:r>
              <a:rPr lang="id-ID" sz="2199" dirty="0">
                <a:solidFill>
                  <a:srgbClr val="1C1C1C"/>
                </a:solidFill>
                <a:latin typeface="Nourd"/>
              </a:rPr>
              <a:t> kinerja eksperimental dari arus AC dan </a:t>
            </a:r>
            <a:r>
              <a:rPr lang="id-ID" sz="2199" dirty="0">
                <a:latin typeface="Nourd"/>
              </a:rPr>
              <a:t>kompressor arus DC dengan kulkas 79 liter. Perbandingan menunjukkan bahwa </a:t>
            </a:r>
            <a:r>
              <a:rPr lang="id-ID" sz="2199" dirty="0">
                <a:solidFill>
                  <a:srgbClr val="FF0000"/>
                </a:solidFill>
                <a:latin typeface="Nourd"/>
              </a:rPr>
              <a:t>kompressor DC</a:t>
            </a:r>
            <a:r>
              <a:rPr lang="id-ID" sz="2199" dirty="0">
                <a:latin typeface="Nourd"/>
              </a:rPr>
              <a:t> bisa </a:t>
            </a:r>
            <a:r>
              <a:rPr lang="id-ID" sz="2199" dirty="0">
                <a:solidFill>
                  <a:srgbClr val="FF0000"/>
                </a:solidFill>
                <a:latin typeface="Nourd"/>
              </a:rPr>
              <a:t>jauh lebih efisien</a:t>
            </a:r>
            <a:r>
              <a:rPr lang="id-ID" sz="2199" dirty="0">
                <a:latin typeface="Nourd"/>
              </a:rPr>
              <a:t> daripada kompressor AC di unit pendingin.</a:t>
            </a:r>
          </a:p>
        </p:txBody>
      </p:sp>
      <p:grpSp>
        <p:nvGrpSpPr>
          <p:cNvPr id="19" name="Group 19"/>
          <p:cNvGrpSpPr/>
          <p:nvPr/>
        </p:nvGrpSpPr>
        <p:grpSpPr>
          <a:xfrm>
            <a:off x="1028700" y="1028700"/>
            <a:ext cx="3494852" cy="954083"/>
            <a:chOff x="0" y="0"/>
            <a:chExt cx="1010276" cy="275802"/>
          </a:xfrm>
        </p:grpSpPr>
        <p:sp>
          <p:nvSpPr>
            <p:cNvPr id="20" name="Freeform 2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TextBox 2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23" name="Group 23"/>
          <p:cNvGrpSpPr/>
          <p:nvPr/>
        </p:nvGrpSpPr>
        <p:grpSpPr>
          <a:xfrm>
            <a:off x="13764448" y="1028700"/>
            <a:ext cx="3494852" cy="954083"/>
            <a:chOff x="0" y="0"/>
            <a:chExt cx="1010276" cy="275802"/>
          </a:xfrm>
        </p:grpSpPr>
        <p:sp>
          <p:nvSpPr>
            <p:cNvPr id="24" name="Freeform 2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TextBox 2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6" name="TextBox 26"/>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a:t>
            </a:r>
            <a:r>
              <a:rPr lang="id-ID" sz="2199" dirty="0">
                <a:solidFill>
                  <a:srgbClr val="1C1C1C"/>
                </a:solidFill>
                <a:latin typeface="Nourd Bold"/>
              </a:rPr>
              <a:t>rma Persada</a:t>
            </a:r>
          </a:p>
        </p:txBody>
      </p:sp>
      <p:sp>
        <p:nvSpPr>
          <p:cNvPr id="27" name="AutoShape 2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TextBox 2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08/23</a:t>
            </a:r>
          </a:p>
        </p:txBody>
      </p:sp>
      <p:sp>
        <p:nvSpPr>
          <p:cNvPr id="30" name="Freeform 3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Freeform 3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2" name="Picture 31">
            <a:extLst>
              <a:ext uri="{FF2B5EF4-FFF2-40B4-BE49-F238E27FC236}">
                <a16:creationId xmlns:a16="http://schemas.microsoft.com/office/drawing/2014/main" id="{9325C646-6990-33CC-4CB9-226ED0C5CE22}"/>
              </a:ext>
            </a:extLst>
          </p:cNvPr>
          <p:cNvPicPr>
            <a:picLocks noChangeAspect="1"/>
          </p:cNvPicPr>
          <p:nvPr/>
        </p:nvPicPr>
        <p:blipFill>
          <a:blip r:embed="rId4"/>
          <a:stretch>
            <a:fillRect/>
          </a:stretch>
        </p:blipFill>
        <p:spPr>
          <a:xfrm>
            <a:off x="1421792" y="1098035"/>
            <a:ext cx="847417" cy="853514"/>
          </a:xfrm>
          <a:prstGeom prst="rect">
            <a:avLst/>
          </a:prstGeom>
        </p:spPr>
      </p:pic>
      <p:grpSp>
        <p:nvGrpSpPr>
          <p:cNvPr id="33" name="Group 11">
            <a:extLst>
              <a:ext uri="{FF2B5EF4-FFF2-40B4-BE49-F238E27FC236}">
                <a16:creationId xmlns:a16="http://schemas.microsoft.com/office/drawing/2014/main" id="{5D571498-2E60-A3D0-81E9-E653ADA5C5F7}"/>
              </a:ext>
            </a:extLst>
          </p:cNvPr>
          <p:cNvGrpSpPr/>
          <p:nvPr/>
        </p:nvGrpSpPr>
        <p:grpSpPr>
          <a:xfrm>
            <a:off x="1058220" y="5224280"/>
            <a:ext cx="7961282" cy="4725630"/>
            <a:chOff x="-40164" y="-735410"/>
            <a:chExt cx="2608274" cy="1548210"/>
          </a:xfrm>
        </p:grpSpPr>
        <p:sp>
          <p:nvSpPr>
            <p:cNvPr id="34" name="Freeform 12">
              <a:extLst>
                <a:ext uri="{FF2B5EF4-FFF2-40B4-BE49-F238E27FC236}">
                  <a16:creationId xmlns:a16="http://schemas.microsoft.com/office/drawing/2014/main" id="{0EA5CF50-79A5-FED6-2FB9-AE92EB9F9FBC}"/>
                </a:ext>
              </a:extLst>
            </p:cNvPr>
            <p:cNvSpPr/>
            <p:nvPr/>
          </p:nvSpPr>
          <p:spPr>
            <a:xfrm>
              <a:off x="-40164" y="-735410"/>
              <a:ext cx="2608274" cy="662388"/>
            </a:xfrm>
            <a:custGeom>
              <a:avLst/>
              <a:gdLst/>
              <a:ahLst/>
              <a:cxnLst/>
              <a:rect l="l" t="t" r="r" b="b"/>
              <a:pathLst>
                <a:path w="2608274" h="662388">
                  <a:moveTo>
                    <a:pt x="48622" y="0"/>
                  </a:moveTo>
                  <a:lnTo>
                    <a:pt x="2559652" y="0"/>
                  </a:lnTo>
                  <a:cubicBezTo>
                    <a:pt x="2586505" y="0"/>
                    <a:pt x="2608274" y="21769"/>
                    <a:pt x="2608274" y="48622"/>
                  </a:cubicBezTo>
                  <a:lnTo>
                    <a:pt x="2608274" y="613766"/>
                  </a:lnTo>
                  <a:cubicBezTo>
                    <a:pt x="2608274" y="640619"/>
                    <a:pt x="2586505" y="662388"/>
                    <a:pt x="2559652" y="662388"/>
                  </a:cubicBezTo>
                  <a:lnTo>
                    <a:pt x="48622" y="662388"/>
                  </a:lnTo>
                  <a:cubicBezTo>
                    <a:pt x="21769" y="662388"/>
                    <a:pt x="0" y="640619"/>
                    <a:pt x="0" y="613766"/>
                  </a:cubicBezTo>
                  <a:lnTo>
                    <a:pt x="0" y="48622"/>
                  </a:lnTo>
                  <a:cubicBezTo>
                    <a:pt x="0" y="21769"/>
                    <a:pt x="21769" y="0"/>
                    <a:pt x="48622" y="0"/>
                  </a:cubicBezTo>
                  <a:close/>
                </a:path>
              </a:pathLst>
            </a:custGeom>
            <a:solidFill>
              <a:srgbClr val="D0C9C0"/>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5" name="TextBox 13">
              <a:extLst>
                <a:ext uri="{FF2B5EF4-FFF2-40B4-BE49-F238E27FC236}">
                  <a16:creationId xmlns:a16="http://schemas.microsoft.com/office/drawing/2014/main" id="{861D8CC0-6B85-C5BC-253A-7E54651BB8CC}"/>
                </a:ext>
              </a:extLst>
            </p:cNvPr>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39" name="TextBox 14">
            <a:extLst>
              <a:ext uri="{FF2B5EF4-FFF2-40B4-BE49-F238E27FC236}">
                <a16:creationId xmlns:a16="http://schemas.microsoft.com/office/drawing/2014/main" id="{DF947A72-9349-C562-EE0D-EF1808DBEE0C}"/>
              </a:ext>
            </a:extLst>
          </p:cNvPr>
          <p:cNvSpPr txBox="1"/>
          <p:nvPr/>
        </p:nvSpPr>
        <p:spPr>
          <a:xfrm>
            <a:off x="1531809" y="5478281"/>
            <a:ext cx="6865375" cy="1565300"/>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r>
              <a:rPr lang="id-ID" sz="2200" b="1" u="sng" dirty="0">
                <a:effectLst/>
                <a:latin typeface="Nourd" panose="020B0604020202020204" charset="0"/>
                <a:ea typeface="Times New Roman" panose="02020603050405020304" pitchFamily="18" charset="0"/>
              </a:rPr>
              <a:t>Sobamowo et al.</a:t>
            </a:r>
            <a:r>
              <a:rPr lang="en-US" sz="2200" dirty="0">
                <a:effectLst/>
                <a:latin typeface="Nourd" panose="020B0604020202020204" charset="0"/>
                <a:ea typeface="Times New Roman" panose="02020603050405020304" pitchFamily="18" charset="0"/>
              </a:rPr>
              <a:t>:</a:t>
            </a:r>
            <a:r>
              <a:rPr lang="id-ID" sz="2200" dirty="0">
                <a:effectLst/>
                <a:latin typeface="Nourd" panose="020B0604020202020204" charset="0"/>
                <a:ea typeface="Times New Roman" panose="02020603050405020304" pitchFamily="18" charset="0"/>
              </a:rPr>
              <a:t> pada kulkas PV-DC pada </a:t>
            </a:r>
            <a:r>
              <a:rPr lang="id-ID" sz="2200" dirty="0">
                <a:solidFill>
                  <a:srgbClr val="FF0000"/>
                </a:solidFill>
                <a:effectLst/>
                <a:latin typeface="Nourd" panose="020B0604020202020204" charset="0"/>
                <a:ea typeface="Times New Roman" panose="02020603050405020304" pitchFamily="18" charset="0"/>
              </a:rPr>
              <a:t>kecepatan kompressor 3500 rpm pencapaiannya sama dengan kulkas AC</a:t>
            </a:r>
            <a:r>
              <a:rPr lang="id-ID" sz="2200" dirty="0">
                <a:effectLst/>
                <a:latin typeface="Nourd" panose="020B0604020202020204" charset="0"/>
                <a:ea typeface="Times New Roman" panose="02020603050405020304" pitchFamily="18" charset="0"/>
              </a:rPr>
              <a:t> ukuran yang sama yang terhubung ke listrik jaringan nasional.</a:t>
            </a:r>
            <a:endParaRPr lang="id-ID" sz="2200" dirty="0">
              <a:latin typeface="Nourd" panose="020B0604020202020204" charset="0"/>
            </a:endParaRPr>
          </a:p>
        </p:txBody>
      </p:sp>
    </p:spTree>
    <p:extLst>
      <p:ext uri="{BB962C8B-B14F-4D97-AF65-F5344CB8AC3E}">
        <p14:creationId xmlns:p14="http://schemas.microsoft.com/office/powerpoint/2010/main" val="26242269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AD8"/>
        </a:solidFill>
        <a:effectLst/>
      </p:bgPr>
    </p:bg>
    <p:spTree>
      <p:nvGrpSpPr>
        <p:cNvPr id="1" name=""/>
        <p:cNvGrpSpPr/>
        <p:nvPr/>
      </p:nvGrpSpPr>
      <p:grpSpPr>
        <a:xfrm>
          <a:off x="0" y="0"/>
          <a:ext cx="0" cy="0"/>
          <a:chOff x="0" y="0"/>
          <a:chExt cx="0" cy="0"/>
        </a:xfrm>
      </p:grpSpPr>
      <p:sp>
        <p:nvSpPr>
          <p:cNvPr id="2" name="TextBox 2"/>
          <p:cNvSpPr txBox="1"/>
          <p:nvPr/>
        </p:nvSpPr>
        <p:spPr>
          <a:xfrm>
            <a:off x="1143000" y="1726609"/>
            <a:ext cx="16002000" cy="191725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8000"/>
              </a:lnSpc>
            </a:pPr>
            <a:r>
              <a:rPr lang="id-ID" sz="8000" dirty="0">
                <a:solidFill>
                  <a:srgbClr val="1C1C1C"/>
                </a:solidFill>
                <a:latin typeface="Hatton Ultra-Bold"/>
              </a:rPr>
              <a:t>Tinjauan Pustaka</a:t>
            </a:r>
            <a:endParaRPr lang="en-US" sz="8000" dirty="0">
              <a:solidFill>
                <a:srgbClr val="1C1C1C"/>
              </a:solidFill>
              <a:latin typeface="Hatton Ultra-Bold"/>
            </a:endParaRPr>
          </a:p>
          <a:p>
            <a:pPr>
              <a:lnSpc>
                <a:spcPts val="8000"/>
              </a:lnSpc>
            </a:pPr>
            <a:r>
              <a:rPr lang="id-ID" sz="3600" dirty="0">
                <a:solidFill>
                  <a:srgbClr val="1C1C1C"/>
                </a:solidFill>
                <a:latin typeface="Hatton Ultra-Bold"/>
              </a:rPr>
              <a:t>Prinsip sistem refrigerasi</a:t>
            </a:r>
            <a:r>
              <a:rPr lang="en-US" sz="3600" dirty="0">
                <a:solidFill>
                  <a:srgbClr val="1C1C1C"/>
                </a:solidFill>
                <a:latin typeface="Hatton Ultra-Bold"/>
              </a:rPr>
              <a:t>:</a:t>
            </a:r>
            <a:endParaRPr lang="id-ID" sz="3600" dirty="0">
              <a:solidFill>
                <a:srgbClr val="1C1C1C"/>
              </a:solidFill>
              <a:latin typeface="Hatton Ultra-Bold"/>
            </a:endParaRPr>
          </a:p>
        </p:txBody>
      </p:sp>
      <p:sp>
        <p:nvSpPr>
          <p:cNvPr id="14" name="TextBox 14"/>
          <p:cNvSpPr txBox="1"/>
          <p:nvPr/>
        </p:nvSpPr>
        <p:spPr>
          <a:xfrm>
            <a:off x="1621545" y="7641984"/>
            <a:ext cx="6775686" cy="763414"/>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079"/>
              </a:lnSpc>
            </a:pPr>
            <a:endParaRPr lang="id-ID" sz="2199" dirty="0">
              <a:solidFill>
                <a:srgbClr val="1C1C1C"/>
              </a:solidFill>
              <a:latin typeface="Nourd"/>
            </a:endParaRPr>
          </a:p>
          <a:p>
            <a:pPr>
              <a:lnSpc>
                <a:spcPts val="3079"/>
              </a:lnSpc>
            </a:pPr>
            <a:endParaRPr lang="en-US" sz="2199" dirty="0">
              <a:solidFill>
                <a:srgbClr val="1C1C1C"/>
              </a:solidFill>
              <a:latin typeface="Nourd"/>
            </a:endParaRPr>
          </a:p>
        </p:txBody>
      </p:sp>
      <p:grpSp>
        <p:nvGrpSpPr>
          <p:cNvPr id="19" name="Group 19"/>
          <p:cNvGrpSpPr/>
          <p:nvPr/>
        </p:nvGrpSpPr>
        <p:grpSpPr>
          <a:xfrm>
            <a:off x="1028700" y="1028700"/>
            <a:ext cx="3494852" cy="954083"/>
            <a:chOff x="0" y="0"/>
            <a:chExt cx="1010276" cy="275802"/>
          </a:xfrm>
        </p:grpSpPr>
        <p:sp>
          <p:nvSpPr>
            <p:cNvPr id="20" name="Freeform 20"/>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1" name="TextBox 21"/>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grpSp>
        <p:nvGrpSpPr>
          <p:cNvPr id="23" name="Group 23"/>
          <p:cNvGrpSpPr/>
          <p:nvPr/>
        </p:nvGrpSpPr>
        <p:grpSpPr>
          <a:xfrm>
            <a:off x="13764448" y="1074327"/>
            <a:ext cx="3494852" cy="954083"/>
            <a:chOff x="0" y="0"/>
            <a:chExt cx="1010276" cy="275802"/>
          </a:xfrm>
        </p:grpSpPr>
        <p:sp>
          <p:nvSpPr>
            <p:cNvPr id="24" name="Freeform 24"/>
            <p:cNvSpPr/>
            <p:nvPr/>
          </p:nvSpPr>
          <p:spPr>
            <a:xfrm>
              <a:off x="0" y="0"/>
              <a:ext cx="1010276" cy="275802"/>
            </a:xfrm>
            <a:custGeom>
              <a:avLst/>
              <a:gdLst/>
              <a:ahLst/>
              <a:cxnLst/>
              <a:rect l="l" t="t" r="r" b="b"/>
              <a:pathLst>
                <a:path w="1010276" h="275802">
                  <a:moveTo>
                    <a:pt x="110762" y="0"/>
                  </a:moveTo>
                  <a:lnTo>
                    <a:pt x="899515" y="0"/>
                  </a:lnTo>
                  <a:cubicBezTo>
                    <a:pt x="928890" y="0"/>
                    <a:pt x="957063" y="11670"/>
                    <a:pt x="977835" y="32441"/>
                  </a:cubicBezTo>
                  <a:cubicBezTo>
                    <a:pt x="998607" y="53213"/>
                    <a:pt x="1010276" y="81386"/>
                    <a:pt x="1010276" y="110762"/>
                  </a:cubicBezTo>
                  <a:lnTo>
                    <a:pt x="1010276" y="165040"/>
                  </a:lnTo>
                  <a:cubicBezTo>
                    <a:pt x="1010276" y="194416"/>
                    <a:pt x="998607" y="222589"/>
                    <a:pt x="977835" y="243361"/>
                  </a:cubicBezTo>
                  <a:cubicBezTo>
                    <a:pt x="957063" y="264133"/>
                    <a:pt x="928890" y="275802"/>
                    <a:pt x="899515" y="275802"/>
                  </a:cubicBezTo>
                  <a:lnTo>
                    <a:pt x="110762" y="275802"/>
                  </a:lnTo>
                  <a:cubicBezTo>
                    <a:pt x="81386" y="275802"/>
                    <a:pt x="53213" y="264133"/>
                    <a:pt x="32441" y="243361"/>
                  </a:cubicBezTo>
                  <a:cubicBezTo>
                    <a:pt x="11670" y="222589"/>
                    <a:pt x="0" y="194416"/>
                    <a:pt x="0" y="165040"/>
                  </a:cubicBezTo>
                  <a:lnTo>
                    <a:pt x="0" y="110762"/>
                  </a:lnTo>
                  <a:cubicBezTo>
                    <a:pt x="0" y="81386"/>
                    <a:pt x="11670" y="53213"/>
                    <a:pt x="32441" y="32441"/>
                  </a:cubicBezTo>
                  <a:cubicBezTo>
                    <a:pt x="53213" y="11670"/>
                    <a:pt x="81386" y="0"/>
                    <a:pt x="110762" y="0"/>
                  </a:cubicBezTo>
                  <a:close/>
                </a:path>
              </a:pathLst>
            </a:custGeom>
            <a:solidFill>
              <a:srgbClr val="EFEAD8"/>
            </a:solidFill>
            <a:ln w="57150">
              <a:solidFill>
                <a:srgbClr val="1C1C1C"/>
              </a:solidFill>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5" name="TextBox 25"/>
            <p:cNvSpPr txBox="1"/>
            <p:nvPr/>
          </p:nvSpPr>
          <p:spPr>
            <a:xfrm>
              <a:off x="0" y="-57150"/>
              <a:ext cx="812800" cy="869950"/>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659"/>
                </a:lnSpc>
                <a:spcBef>
                  <a:spcPct val="0"/>
                </a:spcBef>
              </a:pPr>
              <a:endParaRPr/>
            </a:p>
          </p:txBody>
        </p:sp>
      </p:grpSp>
      <p:sp>
        <p:nvSpPr>
          <p:cNvPr id="26" name="TextBox 26"/>
          <p:cNvSpPr txBox="1"/>
          <p:nvPr/>
        </p:nvSpPr>
        <p:spPr>
          <a:xfrm>
            <a:off x="2492072" y="1239743"/>
            <a:ext cx="1930868" cy="564257"/>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2199"/>
              </a:lnSpc>
            </a:pPr>
            <a:r>
              <a:rPr lang="en-US" sz="2199" dirty="0">
                <a:solidFill>
                  <a:srgbClr val="1C1C1C"/>
                </a:solidFill>
                <a:latin typeface="Nourd Bold"/>
              </a:rPr>
              <a:t>Universitas Da</a:t>
            </a:r>
            <a:r>
              <a:rPr lang="id-ID" sz="2199" dirty="0">
                <a:solidFill>
                  <a:srgbClr val="1C1C1C"/>
                </a:solidFill>
                <a:latin typeface="Nourd Bold"/>
              </a:rPr>
              <a:t>rma Persada</a:t>
            </a:r>
          </a:p>
        </p:txBody>
      </p:sp>
      <p:sp>
        <p:nvSpPr>
          <p:cNvPr id="27" name="AutoShape 27"/>
          <p:cNvSpPr/>
          <p:nvPr/>
        </p:nvSpPr>
        <p:spPr>
          <a:xfrm>
            <a:off x="4525446" y="1477167"/>
            <a:ext cx="9240896" cy="0"/>
          </a:xfrm>
          <a:prstGeom prst="line">
            <a:avLst/>
          </a:prstGeom>
          <a:ln w="57150" cap="flat">
            <a:solidFill>
              <a:srgbClr val="1C1C1C"/>
            </a:solidFill>
            <a:prstDash val="solid"/>
            <a:headEnd type="none" w="sm" len="sm"/>
            <a:tailEnd type="none" w="sm" len="sm"/>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9" name="TextBox 29"/>
          <p:cNvSpPr txBox="1"/>
          <p:nvPr/>
        </p:nvSpPr>
        <p:spPr>
          <a:xfrm>
            <a:off x="14906586" y="1404164"/>
            <a:ext cx="1210577" cy="260071"/>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000"/>
              </a:lnSpc>
            </a:pPr>
            <a:r>
              <a:rPr lang="en-US" sz="2000" dirty="0">
                <a:solidFill>
                  <a:srgbClr val="1C1C1C"/>
                </a:solidFill>
                <a:latin typeface="Nourd Bold"/>
              </a:rPr>
              <a:t>09/23</a:t>
            </a:r>
          </a:p>
        </p:txBody>
      </p:sp>
      <p:sp>
        <p:nvSpPr>
          <p:cNvPr id="30" name="Freeform 30"/>
          <p:cNvSpPr/>
          <p:nvPr/>
        </p:nvSpPr>
        <p:spPr>
          <a:xfrm>
            <a:off x="16219669" y="1284875"/>
            <a:ext cx="441733" cy="441733"/>
          </a:xfrm>
          <a:custGeom>
            <a:avLst/>
            <a:gdLst/>
            <a:ahLst/>
            <a:cxnLst/>
            <a:rect l="l" t="t" r="r" b="b"/>
            <a:pathLst>
              <a:path w="441733" h="441733">
                <a:moveTo>
                  <a:pt x="0" y="0"/>
                </a:moveTo>
                <a:lnTo>
                  <a:pt x="441733" y="0"/>
                </a:lnTo>
                <a:lnTo>
                  <a:pt x="441733" y="441733"/>
                </a:lnTo>
                <a:lnTo>
                  <a:pt x="0" y="4417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1" name="Freeform 31"/>
          <p:cNvSpPr/>
          <p:nvPr/>
        </p:nvSpPr>
        <p:spPr>
          <a:xfrm flipH="1">
            <a:off x="14362347" y="1284875"/>
            <a:ext cx="441733" cy="441733"/>
          </a:xfrm>
          <a:custGeom>
            <a:avLst/>
            <a:gdLst/>
            <a:ahLst/>
            <a:cxnLst/>
            <a:rect l="l" t="t" r="r" b="b"/>
            <a:pathLst>
              <a:path w="441733" h="441733">
                <a:moveTo>
                  <a:pt x="441733" y="0"/>
                </a:moveTo>
                <a:lnTo>
                  <a:pt x="0" y="0"/>
                </a:lnTo>
                <a:lnTo>
                  <a:pt x="0" y="441733"/>
                </a:lnTo>
                <a:lnTo>
                  <a:pt x="441733" y="441733"/>
                </a:lnTo>
                <a:lnTo>
                  <a:pt x="44173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pic>
        <p:nvPicPr>
          <p:cNvPr id="32" name="Picture 31">
            <a:extLst>
              <a:ext uri="{FF2B5EF4-FFF2-40B4-BE49-F238E27FC236}">
                <a16:creationId xmlns:a16="http://schemas.microsoft.com/office/drawing/2014/main" id="{9325C646-6990-33CC-4CB9-226ED0C5CE22}"/>
              </a:ext>
            </a:extLst>
          </p:cNvPr>
          <p:cNvPicPr>
            <a:picLocks noChangeAspect="1"/>
          </p:cNvPicPr>
          <p:nvPr/>
        </p:nvPicPr>
        <p:blipFill>
          <a:blip r:embed="rId4"/>
          <a:stretch>
            <a:fillRect/>
          </a:stretch>
        </p:blipFill>
        <p:spPr>
          <a:xfrm>
            <a:off x="1421792" y="1098035"/>
            <a:ext cx="847417" cy="853514"/>
          </a:xfrm>
          <a:prstGeom prst="rect">
            <a:avLst/>
          </a:prstGeom>
        </p:spPr>
      </p:pic>
      <p:pic>
        <p:nvPicPr>
          <p:cNvPr id="28" name="Picture 27">
            <a:extLst>
              <a:ext uri="{FF2B5EF4-FFF2-40B4-BE49-F238E27FC236}">
                <a16:creationId xmlns:a16="http://schemas.microsoft.com/office/drawing/2014/main" id="{C70295BA-D622-F314-D8A5-E633AA091167}"/>
              </a:ext>
            </a:extLst>
          </p:cNvPr>
          <p:cNvPicPr>
            <a:picLocks noChangeAspect="1"/>
          </p:cNvPicPr>
          <p:nvPr/>
        </p:nvPicPr>
        <p:blipFill>
          <a:blip r:embed="rId5"/>
          <a:stretch>
            <a:fillRect/>
          </a:stretch>
        </p:blipFill>
        <p:spPr>
          <a:xfrm>
            <a:off x="3124200" y="4142705"/>
            <a:ext cx="6019800" cy="5308919"/>
          </a:xfrm>
          <a:prstGeom prst="rect">
            <a:avLst/>
          </a:prstGeom>
        </p:spPr>
      </p:pic>
      <p:pic>
        <p:nvPicPr>
          <p:cNvPr id="44" name="Picture 43">
            <a:extLst>
              <a:ext uri="{FF2B5EF4-FFF2-40B4-BE49-F238E27FC236}">
                <a16:creationId xmlns:a16="http://schemas.microsoft.com/office/drawing/2014/main" id="{AFD6FA46-E40B-6A12-6D4E-174CCC0B004A}"/>
              </a:ext>
            </a:extLst>
          </p:cNvPr>
          <p:cNvPicPr>
            <a:picLocks noChangeAspect="1"/>
          </p:cNvPicPr>
          <p:nvPr/>
        </p:nvPicPr>
        <p:blipFill>
          <a:blip r:embed="rId6"/>
          <a:stretch>
            <a:fillRect/>
          </a:stretch>
        </p:blipFill>
        <p:spPr>
          <a:xfrm>
            <a:off x="9589229" y="4142704"/>
            <a:ext cx="6986941" cy="5308918"/>
          </a:xfrm>
          <a:prstGeom prst="rect">
            <a:avLst/>
          </a:prstGeom>
        </p:spPr>
      </p:pic>
    </p:spTree>
    <p:extLst>
      <p:ext uri="{BB962C8B-B14F-4D97-AF65-F5344CB8AC3E}">
        <p14:creationId xmlns:p14="http://schemas.microsoft.com/office/powerpoint/2010/main" val="285153691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6.0.16"/>
  <p:tag name="AS_OS" val="Microsoft Windows NT 10.0.20348.0"/>
  <p:tag name="AS_RELEASE_DATE" val="2021.05.14"/>
  <p:tag name="AS_TITLE" val="Aspose.Slides for .NET Standard 2.0"/>
  <p:tag name="AS_VERSION" val="2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2405</Words>
  <Application>Microsoft Office PowerPoint</Application>
  <PresentationFormat>Custom</PresentationFormat>
  <Paragraphs>304</Paragraphs>
  <Slides>24</Slides>
  <Notes>2</Notes>
  <HiddenSlides>0</HiddenSlides>
  <MMClips>0</MMClips>
  <ScaleCrop>false</ScaleCrop>
  <HeadingPairs>
    <vt:vector size="6" baseType="variant">
      <vt:variant>
        <vt:lpstr>Fonts Used</vt:lpstr>
      </vt:variant>
      <vt:variant>
        <vt:i4>10</vt:i4>
      </vt:variant>
      <vt:variant>
        <vt:lpstr>Theme</vt:lpstr>
      </vt:variant>
      <vt:variant>
        <vt:i4>11</vt:i4>
      </vt:variant>
      <vt:variant>
        <vt:lpstr>Slide Titles</vt:lpstr>
      </vt:variant>
      <vt:variant>
        <vt:i4>24</vt:i4>
      </vt:variant>
    </vt:vector>
  </HeadingPairs>
  <TitlesOfParts>
    <vt:vector size="45" baseType="lpstr">
      <vt:lpstr>Nourd</vt:lpstr>
      <vt:lpstr>Wingdings</vt:lpstr>
      <vt:lpstr>Times New Roman</vt:lpstr>
      <vt:lpstr>Nourd 1 Bold</vt:lpstr>
      <vt:lpstr>Courier New</vt:lpstr>
      <vt:lpstr>Calibri</vt:lpstr>
      <vt:lpstr>Arial</vt:lpstr>
      <vt:lpstr>Nourd 1</vt:lpstr>
      <vt:lpstr>Nourd Bold</vt:lpstr>
      <vt:lpstr>Hatton Ultra-Bold</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Cream Modern Simple &amp; Lined Thesis Defense Presentation</dc:title>
  <dc:creator>hi</dc:creator>
  <cp:lastModifiedBy>Herman Pasinrangi</cp:lastModifiedBy>
  <cp:revision>1</cp:revision>
  <dcterms:created xsi:type="dcterms:W3CDTF">2006-08-16T00:00:00Z</dcterms:created>
  <dcterms:modified xsi:type="dcterms:W3CDTF">2023-08-08T03:44:17Z</dcterms:modified>
</cp:coreProperties>
</file>